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134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r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5" name="Sous-titr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1" name="Espace réservé de la date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9CDF4E4-19D7-41D2-B998-E8219701F405}" type="datetimeFigureOut">
              <a:rPr lang="fr-FR" smtClean="0"/>
              <a:pPr/>
              <a:t>26/09/2024</a:t>
            </a:fld>
            <a:endParaRPr lang="fr-FR" dirty="0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fr-FR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27A45EE-CD59-48C4-B8F9-9DE491346AE6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DF4E4-19D7-41D2-B998-E8219701F405}" type="datetimeFigureOut">
              <a:rPr lang="fr-FR" smtClean="0"/>
              <a:pPr/>
              <a:t>26/09/2024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A45EE-CD59-48C4-B8F9-9DE491346AE6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9CDF4E4-19D7-41D2-B998-E8219701F405}" type="datetimeFigureOut">
              <a:rPr lang="fr-FR" smtClean="0"/>
              <a:pPr/>
              <a:t>26/09/2024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27A45EE-CD59-48C4-B8F9-9DE491346AE6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DF4E4-19D7-41D2-B998-E8219701F405}" type="datetimeFigureOut">
              <a:rPr lang="fr-FR" smtClean="0"/>
              <a:pPr/>
              <a:t>26/09/2024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A45EE-CD59-48C4-B8F9-9DE491346AE6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9CDF4E4-19D7-41D2-B998-E8219701F405}" type="datetimeFigureOut">
              <a:rPr lang="fr-FR" smtClean="0"/>
              <a:pPr/>
              <a:t>26/09/2024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27A45EE-CD59-48C4-B8F9-9DE491346AE6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DF4E4-19D7-41D2-B998-E8219701F405}" type="datetimeFigureOut">
              <a:rPr lang="fr-FR" smtClean="0"/>
              <a:pPr/>
              <a:t>26/09/2024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A45EE-CD59-48C4-B8F9-9DE491346AE6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DF4E4-19D7-41D2-B998-E8219701F405}" type="datetimeFigureOut">
              <a:rPr lang="fr-FR" smtClean="0"/>
              <a:pPr/>
              <a:t>26/09/2024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A45EE-CD59-48C4-B8F9-9DE491346AE6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DF4E4-19D7-41D2-B998-E8219701F405}" type="datetimeFigureOut">
              <a:rPr lang="fr-FR" smtClean="0"/>
              <a:pPr/>
              <a:t>26/09/2024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A45EE-CD59-48C4-B8F9-9DE491346AE6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9CDF4E4-19D7-41D2-B998-E8219701F405}" type="datetimeFigureOut">
              <a:rPr lang="fr-FR" smtClean="0"/>
              <a:pPr/>
              <a:t>26/09/2024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A45EE-CD59-48C4-B8F9-9DE491346AE6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DF4E4-19D7-41D2-B998-E8219701F405}" type="datetimeFigureOut">
              <a:rPr lang="fr-FR" smtClean="0"/>
              <a:pPr/>
              <a:t>26/09/2024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A45EE-CD59-48C4-B8F9-9DE491346AE6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DF4E4-19D7-41D2-B998-E8219701F405}" type="datetimeFigureOut">
              <a:rPr lang="fr-FR" smtClean="0"/>
              <a:pPr/>
              <a:t>26/09/2024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A45EE-CD59-48C4-B8F9-9DE491346AE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Espace réservé du titre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1" name="Espace réservé du texte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7" name="Espace réservé de la date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9CDF4E4-19D7-41D2-B998-E8219701F405}" type="datetimeFigureOut">
              <a:rPr lang="fr-FR" smtClean="0"/>
              <a:pPr/>
              <a:t>26/09/2024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fr-FR" dirty="0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27A45EE-CD59-48C4-B8F9-9DE491346AE6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366868" y="2204864"/>
            <a:ext cx="5105400" cy="692648"/>
          </a:xfrm>
        </p:spPr>
        <p:txBody>
          <a:bodyPr/>
          <a:lstStyle/>
          <a:p>
            <a:pPr algn="ctr"/>
            <a:r>
              <a:rPr lang="fr-FR" sz="3600" dirty="0" smtClean="0"/>
              <a:t>TRAVAUX DE GROUPES</a:t>
            </a:r>
            <a:endParaRPr lang="fr-FR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354442" y="2996952"/>
            <a:ext cx="5394022" cy="1101248"/>
          </a:xfrm>
        </p:spPr>
        <p:txBody>
          <a:bodyPr>
            <a:noAutofit/>
          </a:bodyPr>
          <a:lstStyle/>
          <a:p>
            <a:pPr algn="ctr"/>
            <a:r>
              <a:rPr lang="fr-FR" sz="3200" dirty="0" smtClean="0">
                <a:solidFill>
                  <a:srgbClr val="FFFF00"/>
                </a:solidFill>
                <a:latin typeface="Arial Black" pitchFamily="34" charset="0"/>
              </a:rPr>
              <a:t>Pensez-vous, que l’augmentation de l’espérance de vie des retraités</a:t>
            </a:r>
          </a:p>
          <a:p>
            <a:pPr algn="ctr"/>
            <a:r>
              <a:rPr lang="fr-FR" sz="3200" dirty="0" smtClean="0">
                <a:solidFill>
                  <a:srgbClr val="FFFF00"/>
                </a:solidFill>
                <a:latin typeface="Arial Black" pitchFamily="34" charset="0"/>
              </a:rPr>
              <a:t>Est une chance pour la société ?</a:t>
            </a:r>
          </a:p>
          <a:p>
            <a:pPr algn="ctr"/>
            <a:r>
              <a:rPr lang="fr-FR" sz="3200" dirty="0" smtClean="0">
                <a:solidFill>
                  <a:srgbClr val="FFFF00"/>
                </a:solidFill>
                <a:latin typeface="Arial Black" pitchFamily="34" charset="0"/>
              </a:rPr>
              <a:t>Et pour LSR ?</a:t>
            </a:r>
            <a:endParaRPr lang="fr-FR" sz="3200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1245"/>
            <a:ext cx="2016224" cy="12315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Rectangle 4"/>
          <p:cNvSpPr/>
          <p:nvPr/>
        </p:nvSpPr>
        <p:spPr>
          <a:xfrm>
            <a:off x="2915816" y="260648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STAGE DE FORMATION</a:t>
            </a:r>
          </a:p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 du Lundi </a:t>
            </a:r>
            <a:r>
              <a:rPr lang="fr-FR" sz="1200" b="1" dirty="0" smtClean="0">
                <a:solidFill>
                  <a:schemeClr val="bg1"/>
                </a:solidFill>
              </a:rPr>
              <a:t>30 septembre </a:t>
            </a:r>
            <a:r>
              <a:rPr lang="fr-FR" sz="1200" b="1" dirty="0" smtClean="0">
                <a:solidFill>
                  <a:schemeClr val="bg1"/>
                </a:solidFill>
              </a:rPr>
              <a:t>au Vendredi </a:t>
            </a:r>
            <a:r>
              <a:rPr lang="fr-FR" sz="1200" b="1" dirty="0" smtClean="0">
                <a:solidFill>
                  <a:schemeClr val="bg1"/>
                </a:solidFill>
              </a:rPr>
              <a:t>4 octobre 2024</a:t>
            </a:r>
            <a:endParaRPr lang="fr-FR" sz="12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KAYSERSBERG  (Haut Rhin) 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3851920" y="1124744"/>
            <a:ext cx="4392488" cy="936104"/>
          </a:xfrm>
          <a:prstGeom prst="rect">
            <a:avLst/>
          </a:prstGeom>
          <a:ln>
            <a:noFill/>
          </a:ln>
        </p:spPr>
        <p:txBody>
          <a:bodyPr vert="horz" lIns="45720" tIns="0" rIns="45720" bIns="0" anchor="b" anchorCtr="0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Thème1 :</a:t>
            </a:r>
            <a:b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QUI SONT LES RETRAITES</a:t>
            </a:r>
            <a:b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AUJOURD’HUI ?</a:t>
            </a:r>
            <a:endParaRPr kumimoji="0" lang="fr-FR" sz="1600" b="1" i="0" u="none" strike="noStrike" kern="1200" cap="all" spc="0" normalizeH="0" baseline="0" noProof="0" dirty="0">
              <a:ln>
                <a:solidFill>
                  <a:srgbClr val="FFFF00"/>
                </a:solidFill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660" y="1916832"/>
            <a:ext cx="3124196" cy="253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366868" y="2276872"/>
            <a:ext cx="5105400" cy="692648"/>
          </a:xfrm>
        </p:spPr>
        <p:txBody>
          <a:bodyPr/>
          <a:lstStyle/>
          <a:p>
            <a:pPr algn="ctr"/>
            <a:r>
              <a:rPr lang="fr-FR" sz="2800" dirty="0" smtClean="0"/>
              <a:t>TRAVAUX DE GROUPES</a:t>
            </a:r>
            <a:endParaRPr lang="fr-FR" sz="2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699792" y="5280080"/>
            <a:ext cx="5394022" cy="1101248"/>
          </a:xfrm>
          <a:noFill/>
        </p:spPr>
        <p:txBody>
          <a:bodyPr>
            <a:noAutofit/>
          </a:bodyPr>
          <a:lstStyle/>
          <a:p>
            <a:pPr algn="ctr"/>
            <a:r>
              <a:rPr lang="fr-FR" sz="3200" dirty="0" smtClean="0">
                <a:solidFill>
                  <a:srgbClr val="FFFF00"/>
                </a:solidFill>
                <a:latin typeface="Arial Black" pitchFamily="34" charset="0"/>
              </a:rPr>
              <a:t>GROUPE 1</a:t>
            </a:r>
          </a:p>
          <a:p>
            <a:pPr algn="ctr"/>
            <a:r>
              <a:rPr lang="fr-FR" sz="3200" dirty="0" smtClean="0">
                <a:solidFill>
                  <a:srgbClr val="FFFF00"/>
                </a:solidFill>
                <a:latin typeface="Arial Black" pitchFamily="34" charset="0"/>
              </a:rPr>
              <a:t>Du point de vue économique…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1245"/>
            <a:ext cx="2016224" cy="12315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Rectangle 4"/>
          <p:cNvSpPr/>
          <p:nvPr/>
        </p:nvSpPr>
        <p:spPr>
          <a:xfrm>
            <a:off x="2915816" y="260648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STAGE DE FORMATION</a:t>
            </a:r>
          </a:p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 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3851920" y="1124744"/>
            <a:ext cx="4392488" cy="936104"/>
          </a:xfrm>
          <a:prstGeom prst="rect">
            <a:avLst/>
          </a:prstGeom>
          <a:ln>
            <a:noFill/>
          </a:ln>
        </p:spPr>
        <p:txBody>
          <a:bodyPr vert="horz" lIns="45720" tIns="0" rIns="45720" bIns="0" anchor="b" anchorCtr="0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Thème1 :</a:t>
            </a:r>
            <a:b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QUI SONT LES RETRAITES</a:t>
            </a:r>
            <a:b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AUJOURD’HUI ?</a:t>
            </a:r>
            <a:endParaRPr kumimoji="0" lang="fr-FR" sz="1600" b="1" i="0" u="none" strike="noStrike" kern="1200" cap="all" spc="0" normalizeH="0" baseline="0" noProof="0" dirty="0">
              <a:ln>
                <a:solidFill>
                  <a:srgbClr val="FFFF00"/>
                </a:solidFill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3356992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latin typeface="Arial Black" pitchFamily="34" charset="0"/>
              </a:rPr>
              <a:t>Pensez-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vous,</a:t>
            </a:r>
            <a:r>
              <a:rPr lang="fr-FR" dirty="0" smtClean="0">
                <a:latin typeface="Arial Black" pitchFamily="34" charset="0"/>
              </a:rPr>
              <a:t> </a:t>
            </a:r>
          </a:p>
          <a:p>
            <a:pPr algn="ctr"/>
            <a:r>
              <a:rPr lang="fr-FR" dirty="0" smtClean="0">
                <a:latin typeface="Arial Black" pitchFamily="34" charset="0"/>
              </a:rPr>
              <a:t>que l’augm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entation</a:t>
            </a:r>
          </a:p>
          <a:p>
            <a:pPr algn="ctr"/>
            <a:r>
              <a:rPr lang="fr-FR" dirty="0" smtClean="0">
                <a:latin typeface="Arial Black" pitchFamily="34" charset="0"/>
              </a:rPr>
              <a:t> de l’espéranc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fr-FR" dirty="0" smtClean="0">
                <a:latin typeface="Arial Black" pitchFamily="34" charset="0"/>
              </a:rPr>
              <a:t> 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de vie des </a:t>
            </a:r>
            <a:r>
              <a:rPr lang="fr-FR" dirty="0" smtClean="0">
                <a:latin typeface="Arial Black" pitchFamily="34" charset="0"/>
              </a:rPr>
              <a:t>retra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ités</a:t>
            </a:r>
          </a:p>
          <a:p>
            <a:pPr algn="ctr"/>
            <a:r>
              <a:rPr lang="fr-FR" dirty="0" smtClean="0">
                <a:latin typeface="Arial Black" pitchFamily="34" charset="0"/>
              </a:rPr>
              <a:t>Est une chance p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our la société ? </a:t>
            </a:r>
            <a:r>
              <a:rPr lang="fr-FR" dirty="0" smtClean="0">
                <a:latin typeface="Arial Black" pitchFamily="34" charset="0"/>
              </a:rPr>
              <a:t>Et pou</a:t>
            </a:r>
            <a:r>
              <a:rPr lang="fr-FR" dirty="0" smtClean="0">
                <a:solidFill>
                  <a:schemeClr val="bg1"/>
                </a:solidFill>
                <a:latin typeface="Arial Black" pitchFamily="34" charset="0"/>
              </a:rPr>
              <a:t>r</a:t>
            </a:r>
            <a:r>
              <a:rPr lang="fr-FR" dirty="0" smtClean="0">
                <a:latin typeface="Arial Black" pitchFamily="34" charset="0"/>
              </a:rPr>
              <a:t> 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LSR</a:t>
            </a:r>
            <a:endParaRPr lang="fr-FR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3140968"/>
            <a:ext cx="211565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366868" y="2276872"/>
            <a:ext cx="5105400" cy="692648"/>
          </a:xfrm>
        </p:spPr>
        <p:txBody>
          <a:bodyPr/>
          <a:lstStyle/>
          <a:p>
            <a:pPr algn="ctr"/>
            <a:r>
              <a:rPr lang="fr-FR" sz="2800" dirty="0" smtClean="0"/>
              <a:t>TRAVAUX DE GROUPES</a:t>
            </a:r>
            <a:endParaRPr lang="fr-FR" sz="2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03848" y="5424096"/>
            <a:ext cx="5394022" cy="1101248"/>
          </a:xfrm>
          <a:noFill/>
        </p:spPr>
        <p:txBody>
          <a:bodyPr>
            <a:noAutofit/>
          </a:bodyPr>
          <a:lstStyle/>
          <a:p>
            <a:pPr algn="ctr"/>
            <a:r>
              <a:rPr lang="fr-FR" sz="3200" dirty="0" smtClean="0">
                <a:solidFill>
                  <a:srgbClr val="FFFF00"/>
                </a:solidFill>
                <a:latin typeface="Arial Black" pitchFamily="34" charset="0"/>
              </a:rPr>
              <a:t>GROUPE 2</a:t>
            </a:r>
          </a:p>
          <a:p>
            <a:pPr algn="ctr"/>
            <a:r>
              <a:rPr lang="fr-FR" sz="3200" dirty="0" smtClean="0">
                <a:solidFill>
                  <a:srgbClr val="FFFF00"/>
                </a:solidFill>
                <a:latin typeface="Arial Black" pitchFamily="34" charset="0"/>
              </a:rPr>
              <a:t>Du point de vue SOCIAL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1245"/>
            <a:ext cx="2016224" cy="12315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Rectangle 4"/>
          <p:cNvSpPr/>
          <p:nvPr/>
        </p:nvSpPr>
        <p:spPr>
          <a:xfrm>
            <a:off x="2915816" y="260648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STAGE DE FORMATION</a:t>
            </a:r>
          </a:p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 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3851920" y="1124744"/>
            <a:ext cx="4392488" cy="936104"/>
          </a:xfrm>
          <a:prstGeom prst="rect">
            <a:avLst/>
          </a:prstGeom>
          <a:ln>
            <a:noFill/>
          </a:ln>
        </p:spPr>
        <p:txBody>
          <a:bodyPr vert="horz" lIns="45720" tIns="0" rIns="45720" bIns="0" anchor="b" anchorCtr="0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Thème1 :</a:t>
            </a:r>
            <a:b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QUI SONT LES RETRAITES</a:t>
            </a:r>
            <a:b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AUJOURD’HUI ?</a:t>
            </a:r>
            <a:endParaRPr kumimoji="0" lang="fr-FR" sz="1600" b="1" i="0" u="none" strike="noStrike" kern="1200" cap="all" spc="0" normalizeH="0" baseline="0" noProof="0" dirty="0">
              <a:ln>
                <a:solidFill>
                  <a:srgbClr val="FFFF00"/>
                </a:solidFill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3356992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latin typeface="Arial Black" pitchFamily="34" charset="0"/>
              </a:rPr>
              <a:t>Pensez-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vous,</a:t>
            </a:r>
            <a:r>
              <a:rPr lang="fr-FR" dirty="0" smtClean="0">
                <a:latin typeface="Arial Black" pitchFamily="34" charset="0"/>
              </a:rPr>
              <a:t> </a:t>
            </a:r>
          </a:p>
          <a:p>
            <a:pPr algn="ctr"/>
            <a:r>
              <a:rPr lang="fr-FR" dirty="0" smtClean="0">
                <a:latin typeface="Arial Black" pitchFamily="34" charset="0"/>
              </a:rPr>
              <a:t>que l’augm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entation</a:t>
            </a:r>
          </a:p>
          <a:p>
            <a:pPr algn="ctr"/>
            <a:r>
              <a:rPr lang="fr-FR" dirty="0" smtClean="0">
                <a:latin typeface="Arial Black" pitchFamily="34" charset="0"/>
              </a:rPr>
              <a:t> de l’espéranc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fr-FR" dirty="0" smtClean="0">
                <a:latin typeface="Arial Black" pitchFamily="34" charset="0"/>
              </a:rPr>
              <a:t> 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de vie des </a:t>
            </a:r>
            <a:r>
              <a:rPr lang="fr-FR" dirty="0" smtClean="0">
                <a:latin typeface="Arial Black" pitchFamily="34" charset="0"/>
              </a:rPr>
              <a:t>retra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ités</a:t>
            </a:r>
          </a:p>
          <a:p>
            <a:pPr algn="ctr"/>
            <a:r>
              <a:rPr lang="fr-FR" dirty="0" smtClean="0">
                <a:latin typeface="Arial Black" pitchFamily="34" charset="0"/>
              </a:rPr>
              <a:t>Est une chance p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our la société ? </a:t>
            </a:r>
            <a:r>
              <a:rPr lang="fr-FR" dirty="0" smtClean="0">
                <a:latin typeface="Arial Black" pitchFamily="34" charset="0"/>
              </a:rPr>
              <a:t>Et pou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r LSR ?</a:t>
            </a:r>
            <a:endParaRPr lang="fr-FR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996952"/>
            <a:ext cx="2800767" cy="2310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2996951"/>
            <a:ext cx="1644774" cy="294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366868" y="2276872"/>
            <a:ext cx="5105400" cy="692648"/>
          </a:xfrm>
        </p:spPr>
        <p:txBody>
          <a:bodyPr/>
          <a:lstStyle/>
          <a:p>
            <a:pPr algn="ctr"/>
            <a:r>
              <a:rPr lang="fr-FR" sz="2800" dirty="0" smtClean="0"/>
              <a:t>TRAVAUX DE GROUPES</a:t>
            </a:r>
            <a:endParaRPr lang="fr-FR" sz="2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915816" y="5280080"/>
            <a:ext cx="5394022" cy="1101248"/>
          </a:xfrm>
          <a:noFill/>
        </p:spPr>
        <p:txBody>
          <a:bodyPr>
            <a:noAutofit/>
          </a:bodyPr>
          <a:lstStyle/>
          <a:p>
            <a:pPr algn="ctr"/>
            <a:r>
              <a:rPr lang="fr-FR" sz="3200" dirty="0" smtClean="0">
                <a:solidFill>
                  <a:srgbClr val="FFFF00"/>
                </a:solidFill>
                <a:latin typeface="Arial Black" pitchFamily="34" charset="0"/>
              </a:rPr>
              <a:t>GROUPE 3</a:t>
            </a:r>
          </a:p>
          <a:p>
            <a:pPr algn="ctr"/>
            <a:r>
              <a:rPr lang="fr-FR" sz="3200" dirty="0" smtClean="0">
                <a:solidFill>
                  <a:srgbClr val="FFFF00"/>
                </a:solidFill>
                <a:latin typeface="Arial Black" pitchFamily="34" charset="0"/>
              </a:rPr>
              <a:t>Du point de vue culturel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1245"/>
            <a:ext cx="2016224" cy="12315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Rectangle 4"/>
          <p:cNvSpPr/>
          <p:nvPr/>
        </p:nvSpPr>
        <p:spPr>
          <a:xfrm>
            <a:off x="2915816" y="260648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STAGE DE FORMATION</a:t>
            </a:r>
          </a:p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 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3851920" y="1124744"/>
            <a:ext cx="4392488" cy="936104"/>
          </a:xfrm>
          <a:prstGeom prst="rect">
            <a:avLst/>
          </a:prstGeom>
          <a:ln>
            <a:noFill/>
          </a:ln>
        </p:spPr>
        <p:txBody>
          <a:bodyPr vert="horz" lIns="45720" tIns="0" rIns="45720" bIns="0" anchor="b" anchorCtr="0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Thème1 :</a:t>
            </a:r>
            <a:b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QUI SONT LES RETRAITES</a:t>
            </a:r>
            <a:b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600" b="1" i="0" u="none" strike="noStrike" kern="1200" cap="all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AUJOURD’HUI ?</a:t>
            </a:r>
            <a:endParaRPr kumimoji="0" lang="fr-FR" sz="1600" b="1" i="0" u="none" strike="noStrike" kern="1200" cap="all" spc="0" normalizeH="0" baseline="0" noProof="0" dirty="0">
              <a:ln>
                <a:solidFill>
                  <a:srgbClr val="FFFF00"/>
                </a:solidFill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3356992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latin typeface="Arial Black" pitchFamily="34" charset="0"/>
              </a:rPr>
              <a:t>Pensez-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vous,</a:t>
            </a:r>
            <a:r>
              <a:rPr lang="fr-FR" dirty="0" smtClean="0">
                <a:latin typeface="Arial Black" pitchFamily="34" charset="0"/>
              </a:rPr>
              <a:t> </a:t>
            </a:r>
          </a:p>
          <a:p>
            <a:pPr algn="ctr"/>
            <a:r>
              <a:rPr lang="fr-FR" dirty="0" smtClean="0">
                <a:latin typeface="Arial Black" pitchFamily="34" charset="0"/>
              </a:rPr>
              <a:t>que l’augm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entation</a:t>
            </a:r>
          </a:p>
          <a:p>
            <a:pPr algn="ctr"/>
            <a:r>
              <a:rPr lang="fr-FR" dirty="0" smtClean="0">
                <a:latin typeface="Arial Black" pitchFamily="34" charset="0"/>
              </a:rPr>
              <a:t> de l’espéranc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fr-FR" dirty="0" smtClean="0">
                <a:latin typeface="Arial Black" pitchFamily="34" charset="0"/>
              </a:rPr>
              <a:t> 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de vie des </a:t>
            </a:r>
            <a:r>
              <a:rPr lang="fr-FR" dirty="0" smtClean="0">
                <a:latin typeface="Arial Black" pitchFamily="34" charset="0"/>
              </a:rPr>
              <a:t>retra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ités</a:t>
            </a:r>
          </a:p>
          <a:p>
            <a:pPr algn="ctr"/>
            <a:r>
              <a:rPr lang="fr-FR" dirty="0" smtClean="0">
                <a:latin typeface="Arial Black" pitchFamily="34" charset="0"/>
              </a:rPr>
              <a:t>Est une chance p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our la société ? </a:t>
            </a:r>
            <a:r>
              <a:rPr lang="fr-FR" dirty="0" smtClean="0">
                <a:latin typeface="Arial Black" pitchFamily="34" charset="0"/>
              </a:rPr>
              <a:t>Et pou</a:t>
            </a:r>
            <a:r>
              <a:rPr lang="fr-FR" dirty="0" smtClean="0">
                <a:solidFill>
                  <a:srgbClr val="FFFF00"/>
                </a:solidFill>
                <a:latin typeface="Arial Black" pitchFamily="34" charset="0"/>
              </a:rPr>
              <a:t>r LSR</a:t>
            </a:r>
            <a:endParaRPr lang="fr-FR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</TotalTime>
  <Words>139</Words>
  <Application>Microsoft Office PowerPoint</Application>
  <PresentationFormat>Affichage à l'écran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Opulent</vt:lpstr>
      <vt:lpstr>TRAVAUX DE GROUPES</vt:lpstr>
      <vt:lpstr>TRAVAUX DE GROUPES</vt:lpstr>
      <vt:lpstr>TRAVAUX DE GROUPES</vt:lpstr>
      <vt:lpstr>TRAVAUX DE GROUPES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TRAVAUX DE GROUPES</dc:title>
  <dc:creator>Bruneau</dc:creator>
  <cp:lastModifiedBy>Marcel</cp:lastModifiedBy>
  <cp:revision>13</cp:revision>
  <dcterms:created xsi:type="dcterms:W3CDTF">2011-05-14T08:01:42Z</dcterms:created>
  <dcterms:modified xsi:type="dcterms:W3CDTF">2024-09-26T12:31:50Z</dcterms:modified>
</cp:coreProperties>
</file>