
<file path=[Content_Types].xml><?xml version="1.0" encoding="utf-8"?>
<Types xmlns="http://schemas.openxmlformats.org/package/2006/content-types">
  <Default Extension="png" ContentType="image/png"/>
  <Default Extension="svg" ContentType="image/unknown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9"/>
  </p:notesMasterIdLst>
  <p:handoutMasterIdLst>
    <p:handoutMasterId r:id="rId20"/>
  </p:handout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71" r:id="rId15"/>
    <p:sldId id="268" r:id="rId16"/>
    <p:sldId id="272" r:id="rId17"/>
    <p:sldId id="270" r:id="rId1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6170" cy="456898"/>
          </a:xfrm>
          <a:prstGeom prst="rect">
            <a:avLst/>
          </a:prstGeom>
          <a:noFill/>
          <a:ln>
            <a:noFill/>
          </a:ln>
        </p:spPr>
        <p:txBody>
          <a:bodyPr vert="horz" wrap="none" lIns="78903" tIns="39456" rIns="78903" bIns="39456" anchor="t" anchorCtr="0" compatLnSpc="0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2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Microsoft YaHei" pitchFamily="2"/>
              <a:cs typeface="Lucida Sans" pitchFamily="2"/>
            </a:endParaRPr>
          </a:p>
        </p:txBody>
      </p:sp>
      <p:sp>
        <p:nvSpPr>
          <p:cNvPr id="3" name="Espace réservé de la date 2"/>
          <p:cNvSpPr txBox="1">
            <a:spLocks noGrp="1"/>
          </p:cNvSpPr>
          <p:nvPr>
            <p:ph type="dt" sz="quarter" idx="1"/>
          </p:nvPr>
        </p:nvSpPr>
        <p:spPr>
          <a:xfrm>
            <a:off x="3881792" y="0"/>
            <a:ext cx="2976170" cy="456898"/>
          </a:xfrm>
          <a:prstGeom prst="rect">
            <a:avLst/>
          </a:prstGeom>
          <a:noFill/>
          <a:ln>
            <a:noFill/>
          </a:ln>
        </p:spPr>
        <p:txBody>
          <a:bodyPr vert="horz" wrap="none" lIns="78903" tIns="39456" rIns="78903" bIns="39456" anchor="t" anchorCtr="0" compatLnSpc="0"/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2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Microsoft YaHei" pitchFamily="2"/>
              <a:cs typeface="Lucida Sans" pitchFamily="2"/>
            </a:endParaRPr>
          </a:p>
        </p:txBody>
      </p:sp>
      <p:sp>
        <p:nvSpPr>
          <p:cNvPr id="4" name="Espace réservé du pied de page 3"/>
          <p:cNvSpPr txBox="1">
            <a:spLocks noGrp="1"/>
          </p:cNvSpPr>
          <p:nvPr>
            <p:ph type="ftr" sz="quarter" idx="2"/>
          </p:nvPr>
        </p:nvSpPr>
        <p:spPr>
          <a:xfrm>
            <a:off x="0" y="8686955"/>
            <a:ext cx="2976170" cy="456898"/>
          </a:xfrm>
          <a:prstGeom prst="rect">
            <a:avLst/>
          </a:prstGeom>
          <a:noFill/>
          <a:ln>
            <a:noFill/>
          </a:ln>
        </p:spPr>
        <p:txBody>
          <a:bodyPr vert="horz" wrap="none" lIns="78903" tIns="39456" rIns="78903" bIns="39456" anchor="b" anchorCtr="0" compatLnSpc="0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2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Microsoft YaHei" pitchFamily="2"/>
              <a:cs typeface="Lucida Sans" pitchFamily="2"/>
            </a:endParaRPr>
          </a:p>
        </p:txBody>
      </p:sp>
      <p:sp>
        <p:nvSpPr>
          <p:cNvPr id="5" name="Espace réservé du numéro de diapositive 4"/>
          <p:cNvSpPr txBox="1">
            <a:spLocks noGrp="1"/>
          </p:cNvSpPr>
          <p:nvPr>
            <p:ph type="sldNum" sz="quarter" idx="3"/>
          </p:nvPr>
        </p:nvSpPr>
        <p:spPr>
          <a:xfrm>
            <a:off x="3881792" y="8686955"/>
            <a:ext cx="2976170" cy="456898"/>
          </a:xfrm>
          <a:prstGeom prst="rect">
            <a:avLst/>
          </a:prstGeom>
          <a:noFill/>
          <a:ln>
            <a:noFill/>
          </a:ln>
        </p:spPr>
        <p:txBody>
          <a:bodyPr vert="horz" wrap="none" lIns="78903" tIns="39456" rIns="78903" bIns="39456" anchor="b" anchorCtr="0" compatLnSpc="0"/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3F96F78C-A8DE-4DAC-AB14-3A26F08CDB03}" type="slidenum">
              <a:t>‹N°›</a:t>
            </a:fld>
            <a:endParaRPr lang="fr-FR" sz="12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Microsoft YaHei" pitchFamily="2"/>
              <a:cs typeface="Lucida Sans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7965600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17"/>
            <a:ext cx="5345280" cy="400895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Espace réservé des notes 2"/>
          <p:cNvSpPr txBox="1">
            <a:spLocks noGrp="1"/>
          </p:cNvSpPr>
          <p:nvPr>
            <p:ph type="body" sz="quarter" idx="3"/>
          </p:nvPr>
        </p:nvSpPr>
        <p:spPr>
          <a:xfrm>
            <a:off x="755998" y="5078522"/>
            <a:ext cx="6047640" cy="48110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/>
          <a:p>
            <a:pPr lvl="0"/>
            <a:endParaRPr lang="fr-FR"/>
          </a:p>
        </p:txBody>
      </p:sp>
      <p:sp>
        <p:nvSpPr>
          <p:cNvPr id="4" name="Espace réservé de l'en-tête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fr-FR"/>
          </a:p>
        </p:txBody>
      </p:sp>
      <p:sp>
        <p:nvSpPr>
          <p:cNvPr id="5" name="Espace réservé de la date 4"/>
          <p:cNvSpPr txBox="1">
            <a:spLocks noGrp="1"/>
          </p:cNvSpPr>
          <p:nvPr>
            <p:ph type="dt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>
            <a:lvl1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fr-FR"/>
          </a:p>
        </p:txBody>
      </p:sp>
      <p:sp>
        <p:nvSpPr>
          <p:cNvPr id="6" name="Espace réservé du pied de page 5"/>
          <p:cNvSpPr txBox="1">
            <a:spLocks noGrp="1"/>
          </p:cNvSpPr>
          <p:nvPr>
            <p:ph type="ftr" sz="quarter" idx="4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/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fr-FR"/>
          </a:p>
        </p:txBody>
      </p:sp>
      <p:sp>
        <p:nvSpPr>
          <p:cNvPr id="7" name="Espace réservé du numéro de diapositive 6"/>
          <p:cNvSpPr txBox="1">
            <a:spLocks noGrp="1"/>
          </p:cNvSpPr>
          <p:nvPr>
            <p:ph type="sldNum" sz="quarter" idx="5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/>
          <a:lstStyle>
            <a:lvl1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fld id="{7EC409CB-2F0E-416F-8162-6DBBF9221C6B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82870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99" marR="0" lvl="0" indent="-215999" defTabSz="914400" rtl="0" fontAlgn="auto" hangingPunct="0">
      <a:lnSpc>
        <a:spcPct val="100000"/>
      </a:lnSpc>
      <a:spcBef>
        <a:spcPts val="0"/>
      </a:spcBef>
      <a:spcAft>
        <a:spcPts val="0"/>
      </a:spcAft>
      <a:buNone/>
      <a:tabLst/>
      <a:defRPr lang="fr-FR" sz="2000" b="0" i="0" u="none" strike="noStrike" kern="1200" cap="none" spc="0" baseline="0">
        <a:solidFill>
          <a:srgbClr val="000000"/>
        </a:solidFill>
        <a:uFillTx/>
        <a:latin typeface="Arial" pitchFamily="18"/>
        <a:ea typeface="Microsoft YaHei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3"/>
          <p:cNvSpPr txBox="1"/>
          <p:nvPr/>
        </p:nvSpPr>
        <p:spPr>
          <a:xfrm>
            <a:off x="3884755" y="8685364"/>
            <a:ext cx="2971443" cy="456843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8FB3F5B3-92A8-4696-8C12-5662E04B96AF}" type="slidenum">
              <a:t>1</a:t>
            </a:fld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3" name="Espace réservé du numéro de diapositive 6"/>
          <p:cNvSpPr txBox="1"/>
          <p:nvPr/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/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4C55ADEE-465E-4476-B405-646CB6759158}" type="slidenum">
              <a:t>1</a:t>
            </a:fld>
            <a:endParaRPr lang="fr-FR" sz="14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4472C4"/>
          </a:solidFill>
          <a:ln w="25402">
            <a:solidFill>
              <a:srgbClr val="2F528F"/>
            </a:solidFill>
            <a:prstDash val="solid"/>
          </a:ln>
        </p:spPr>
      </p:sp>
      <p:sp>
        <p:nvSpPr>
          <p:cNvPr id="5" name="Espace réservé des commentaires 2"/>
          <p:cNvSpPr txBox="1">
            <a:spLocks noGrp="1"/>
          </p:cNvSpPr>
          <p:nvPr>
            <p:ph type="body" sz="quarter" idx="1"/>
          </p:nvPr>
        </p:nvSpPr>
        <p:spPr>
          <a:xfrm>
            <a:off x="685800" y="4343400"/>
            <a:ext cx="5486043" cy="4114443"/>
          </a:xfrm>
        </p:spPr>
        <p:txBody>
          <a:bodyPr lIns="90004" tIns="44997" rIns="90004" bIns="44997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6"/>
          <p:cNvSpPr txBox="1"/>
          <p:nvPr/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/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B6FB82E7-EEEB-4C2D-BE67-C90D568A256D}" type="slidenum">
              <a:t>10</a:t>
            </a:fld>
            <a:endParaRPr lang="fr-FR" sz="14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144591" y="695328"/>
            <a:ext cx="4568827" cy="3427408"/>
          </a:xfrm>
          <a:solidFill>
            <a:srgbClr val="4472C4"/>
          </a:solidFill>
          <a:ln w="25402">
            <a:solidFill>
              <a:srgbClr val="2F528F"/>
            </a:solidFill>
            <a:prstDash val="solid"/>
          </a:ln>
        </p:spPr>
      </p:sp>
      <p:sp>
        <p:nvSpPr>
          <p:cNvPr id="4" name="Espace réservé des notes 2"/>
          <p:cNvSpPr txBox="1">
            <a:spLocks noGrp="1"/>
          </p:cNvSpPr>
          <p:nvPr>
            <p:ph type="body" sz="quarter" idx="1"/>
          </p:nvPr>
        </p:nvSpPr>
        <p:spPr>
          <a:xfrm>
            <a:off x="685800" y="4343400"/>
            <a:ext cx="5486043" cy="4114443"/>
          </a:xfrm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6"/>
          <p:cNvSpPr txBox="1"/>
          <p:nvPr/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/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62C137F4-5252-4451-B26F-4C4C847F7A66}" type="slidenum">
              <a:t>11</a:t>
            </a:fld>
            <a:endParaRPr lang="fr-FR" sz="14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144591" y="695328"/>
            <a:ext cx="4568827" cy="3427408"/>
          </a:xfrm>
          <a:solidFill>
            <a:srgbClr val="4472C4"/>
          </a:solidFill>
          <a:ln w="25402">
            <a:solidFill>
              <a:srgbClr val="2F528F"/>
            </a:solidFill>
            <a:prstDash val="solid"/>
          </a:ln>
        </p:spPr>
      </p:sp>
      <p:sp>
        <p:nvSpPr>
          <p:cNvPr id="4" name="Espace réservé des notes 2"/>
          <p:cNvSpPr txBox="1">
            <a:spLocks noGrp="1"/>
          </p:cNvSpPr>
          <p:nvPr>
            <p:ph type="body" sz="quarter" idx="1"/>
          </p:nvPr>
        </p:nvSpPr>
        <p:spPr>
          <a:xfrm>
            <a:off x="685800" y="4343400"/>
            <a:ext cx="5486043" cy="4114443"/>
          </a:xfrm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6"/>
          <p:cNvSpPr txBox="1"/>
          <p:nvPr/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/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522E67C4-2A65-4713-8A5C-CEC7F5B066E2}" type="slidenum">
              <a:t>12</a:t>
            </a:fld>
            <a:endParaRPr lang="fr-FR" sz="14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144591" y="695328"/>
            <a:ext cx="4568827" cy="3427408"/>
          </a:xfrm>
          <a:solidFill>
            <a:srgbClr val="4472C4"/>
          </a:solidFill>
          <a:ln w="25402">
            <a:solidFill>
              <a:srgbClr val="2F528F"/>
            </a:solidFill>
            <a:prstDash val="solid"/>
          </a:ln>
        </p:spPr>
      </p:sp>
      <p:sp>
        <p:nvSpPr>
          <p:cNvPr id="4" name="Espace réservé des notes 2"/>
          <p:cNvSpPr txBox="1">
            <a:spLocks noGrp="1"/>
          </p:cNvSpPr>
          <p:nvPr>
            <p:ph type="body" sz="quarter" idx="1"/>
          </p:nvPr>
        </p:nvSpPr>
        <p:spPr>
          <a:xfrm>
            <a:off x="685800" y="4343400"/>
            <a:ext cx="5486043" cy="4114443"/>
          </a:xfrm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1"/>
            <a:ext cx="5345116" cy="4008436"/>
          </a:xfrm>
        </p:spPr>
      </p:sp>
      <p:sp>
        <p:nvSpPr>
          <p:cNvPr id="3" name="Espace réservé des notes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 txBox="1"/>
          <p:nvPr/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/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7E10C6BF-FA10-4BDA-B85C-50FF53AAAE26}" type="slidenum">
              <a:t>13</a:t>
            </a:fld>
            <a:endParaRPr lang="fr-FR" sz="14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Arial Unicode MS" pitchFamily="2"/>
              <a:cs typeface="Tahoma" pitchFamily="2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3"/>
          <p:cNvSpPr txBox="1"/>
          <p:nvPr/>
        </p:nvSpPr>
        <p:spPr>
          <a:xfrm>
            <a:off x="3884755" y="8685364"/>
            <a:ext cx="2971443" cy="456843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63C98C6B-0D30-45D1-B774-E7D5EC1600E8}" type="slidenum">
              <a:t>14</a:t>
            </a:fld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3" name="Espace réservé du numéro de diapositive 6"/>
          <p:cNvSpPr txBox="1"/>
          <p:nvPr/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/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FB9165A5-230C-4B2B-949E-31FF03F32DF7}" type="slidenum">
              <a:t>14</a:t>
            </a:fld>
            <a:endParaRPr lang="fr-FR" sz="14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4472C4"/>
          </a:solidFill>
          <a:ln w="25402">
            <a:solidFill>
              <a:srgbClr val="2F528F"/>
            </a:solidFill>
            <a:prstDash val="solid"/>
          </a:ln>
        </p:spPr>
      </p:sp>
      <p:sp>
        <p:nvSpPr>
          <p:cNvPr id="5" name="Espace réservé des commentaires 2"/>
          <p:cNvSpPr txBox="1">
            <a:spLocks noGrp="1"/>
          </p:cNvSpPr>
          <p:nvPr>
            <p:ph type="body" sz="quarter" idx="1"/>
          </p:nvPr>
        </p:nvSpPr>
        <p:spPr>
          <a:xfrm>
            <a:off x="685800" y="4343400"/>
            <a:ext cx="5486043" cy="4114443"/>
          </a:xfrm>
        </p:spPr>
        <p:txBody>
          <a:bodyPr lIns="90004" tIns="44997" rIns="90004" bIns="44997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6"/>
          <p:cNvSpPr txBox="1"/>
          <p:nvPr/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/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1EC8A319-F81B-4F0B-8AC3-16DBC76C3C83}" type="slidenum">
              <a:t>16</a:t>
            </a:fld>
            <a:endParaRPr lang="fr-FR" sz="14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144591" y="695328"/>
            <a:ext cx="4568827" cy="3427408"/>
          </a:xfrm>
          <a:solidFill>
            <a:srgbClr val="4472C4"/>
          </a:solidFill>
          <a:ln w="25402">
            <a:solidFill>
              <a:srgbClr val="2F528F"/>
            </a:solidFill>
            <a:prstDash val="solid"/>
          </a:ln>
        </p:spPr>
      </p:sp>
      <p:sp>
        <p:nvSpPr>
          <p:cNvPr id="4" name="Espace réservé des notes 2"/>
          <p:cNvSpPr txBox="1">
            <a:spLocks noGrp="1"/>
          </p:cNvSpPr>
          <p:nvPr>
            <p:ph type="body" sz="quarter" idx="1"/>
          </p:nvPr>
        </p:nvSpPr>
        <p:spPr>
          <a:xfrm>
            <a:off x="685800" y="4343400"/>
            <a:ext cx="5486043" cy="4114443"/>
          </a:xfrm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3"/>
          <p:cNvSpPr txBox="1"/>
          <p:nvPr/>
        </p:nvSpPr>
        <p:spPr>
          <a:xfrm>
            <a:off x="3884755" y="8685364"/>
            <a:ext cx="2971443" cy="456843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5275E5E9-C7BC-4A9A-9CB0-28D426F80AF9}" type="slidenum">
              <a:t>2</a:t>
            </a:fld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3" name="Espace réservé du numéro de diapositive 6"/>
          <p:cNvSpPr txBox="1"/>
          <p:nvPr/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/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6711EF86-3444-49A3-8391-509BF0CDDDF1}" type="slidenum">
              <a:t>2</a:t>
            </a:fld>
            <a:endParaRPr lang="fr-FR" sz="14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4472C4"/>
          </a:solidFill>
          <a:ln w="25402">
            <a:solidFill>
              <a:srgbClr val="2F528F"/>
            </a:solidFill>
            <a:prstDash val="solid"/>
          </a:ln>
        </p:spPr>
      </p:sp>
      <p:sp>
        <p:nvSpPr>
          <p:cNvPr id="5" name="Espace réservé des commentaires 2"/>
          <p:cNvSpPr txBox="1">
            <a:spLocks noGrp="1"/>
          </p:cNvSpPr>
          <p:nvPr>
            <p:ph type="body" sz="quarter" idx="1"/>
          </p:nvPr>
        </p:nvSpPr>
        <p:spPr>
          <a:xfrm>
            <a:off x="685800" y="4343400"/>
            <a:ext cx="5486043" cy="4114443"/>
          </a:xfrm>
        </p:spPr>
        <p:txBody>
          <a:bodyPr lIns="90004" tIns="44997" rIns="90004" bIns="44997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6"/>
          <p:cNvSpPr txBox="1"/>
          <p:nvPr/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/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B6A56A0E-6600-4380-B924-9DA1046A63B8}" type="slidenum">
              <a:t>3</a:t>
            </a:fld>
            <a:endParaRPr lang="fr-FR" sz="14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1"/>
            <a:ext cx="5345116" cy="4008436"/>
          </a:xfrm>
          <a:solidFill>
            <a:srgbClr val="4472C4"/>
          </a:solidFill>
          <a:ln w="25402">
            <a:solidFill>
              <a:srgbClr val="2F528F"/>
            </a:solidFill>
            <a:prstDash val="solid"/>
          </a:ln>
        </p:spPr>
      </p:sp>
      <p:sp>
        <p:nvSpPr>
          <p:cNvPr id="4" name="Espace réservé des notes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3"/>
          <p:cNvSpPr txBox="1"/>
          <p:nvPr/>
        </p:nvSpPr>
        <p:spPr>
          <a:xfrm>
            <a:off x="3884755" y="8685364"/>
            <a:ext cx="2971443" cy="456843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B8782612-E863-4CA1-8FFE-112F5F9AAEB8}" type="slidenum">
              <a:t>4</a:t>
            </a:fld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3" name="Espace réservé du numéro de diapositive 6"/>
          <p:cNvSpPr txBox="1"/>
          <p:nvPr/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/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A79CE5A4-E7CA-4B3C-B697-19D8AF663CDB}" type="slidenum">
              <a:t>4</a:t>
            </a:fld>
            <a:endParaRPr lang="fr-FR" sz="14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4472C4"/>
          </a:solidFill>
          <a:ln w="25402">
            <a:solidFill>
              <a:srgbClr val="2F528F"/>
            </a:solidFill>
            <a:prstDash val="solid"/>
          </a:ln>
        </p:spPr>
      </p:sp>
      <p:sp>
        <p:nvSpPr>
          <p:cNvPr id="5" name="Espace réservé des commentaires 2"/>
          <p:cNvSpPr txBox="1">
            <a:spLocks noGrp="1"/>
          </p:cNvSpPr>
          <p:nvPr>
            <p:ph type="body" sz="quarter" idx="1"/>
          </p:nvPr>
        </p:nvSpPr>
        <p:spPr>
          <a:xfrm>
            <a:off x="685800" y="4343400"/>
            <a:ext cx="5486043" cy="4114443"/>
          </a:xfrm>
        </p:spPr>
        <p:txBody>
          <a:bodyPr lIns="90004" tIns="44997" rIns="90004" bIns="44997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6"/>
          <p:cNvSpPr txBox="1"/>
          <p:nvPr/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/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5C05E580-745B-4BC9-A85D-3C0993BAE1F2}" type="slidenum">
              <a:t>5</a:t>
            </a:fld>
            <a:endParaRPr lang="fr-FR" sz="14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1"/>
            <a:ext cx="5345116" cy="4008436"/>
          </a:xfrm>
          <a:solidFill>
            <a:srgbClr val="4472C4"/>
          </a:solidFill>
          <a:ln w="25402">
            <a:solidFill>
              <a:srgbClr val="2F528F"/>
            </a:solidFill>
            <a:prstDash val="solid"/>
          </a:ln>
        </p:spPr>
      </p:sp>
      <p:sp>
        <p:nvSpPr>
          <p:cNvPr id="4" name="Espace réservé des notes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6"/>
          <p:cNvSpPr txBox="1"/>
          <p:nvPr/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/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2CF1D361-B310-4EF3-82F2-0393C5C5F78B}" type="slidenum">
              <a:t>6</a:t>
            </a:fld>
            <a:endParaRPr lang="fr-FR" sz="14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144591" y="695328"/>
            <a:ext cx="4568827" cy="3427408"/>
          </a:xfrm>
          <a:solidFill>
            <a:srgbClr val="4472C4"/>
          </a:solidFill>
          <a:ln w="25402">
            <a:solidFill>
              <a:srgbClr val="2F528F"/>
            </a:solidFill>
            <a:prstDash val="solid"/>
          </a:ln>
        </p:spPr>
      </p:sp>
      <p:sp>
        <p:nvSpPr>
          <p:cNvPr id="4" name="Espace réservé des notes 2"/>
          <p:cNvSpPr txBox="1">
            <a:spLocks noGrp="1"/>
          </p:cNvSpPr>
          <p:nvPr>
            <p:ph type="body" sz="quarter" idx="1"/>
          </p:nvPr>
        </p:nvSpPr>
        <p:spPr>
          <a:xfrm>
            <a:off x="685800" y="4343400"/>
            <a:ext cx="5486043" cy="4114443"/>
          </a:xfrm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6"/>
          <p:cNvSpPr txBox="1"/>
          <p:nvPr/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/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603F42E8-5936-48D5-A9D8-461D1861B5E6}" type="slidenum">
              <a:t>7</a:t>
            </a:fld>
            <a:endParaRPr lang="fr-FR" sz="14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144591" y="695328"/>
            <a:ext cx="4568827" cy="3427408"/>
          </a:xfrm>
          <a:solidFill>
            <a:srgbClr val="4472C4"/>
          </a:solidFill>
          <a:ln w="25402">
            <a:solidFill>
              <a:srgbClr val="2F528F"/>
            </a:solidFill>
            <a:prstDash val="solid"/>
          </a:ln>
        </p:spPr>
      </p:sp>
      <p:sp>
        <p:nvSpPr>
          <p:cNvPr id="4" name="Espace réservé des notes 2"/>
          <p:cNvSpPr txBox="1">
            <a:spLocks noGrp="1"/>
          </p:cNvSpPr>
          <p:nvPr>
            <p:ph type="body" sz="quarter" idx="1"/>
          </p:nvPr>
        </p:nvSpPr>
        <p:spPr>
          <a:xfrm>
            <a:off x="685800" y="4343400"/>
            <a:ext cx="5486043" cy="4114443"/>
          </a:xfrm>
        </p:spPr>
        <p:txBody>
          <a:bodyPr/>
          <a:lstStyle/>
          <a:p>
            <a:pPr lvl="0"/>
            <a:endParaRPr lang="fr-FR"/>
          </a:p>
          <a:p>
            <a:pPr lvl="0"/>
            <a:endParaRPr lang="fr-F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6"/>
          <p:cNvSpPr txBox="1"/>
          <p:nvPr/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/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D1E4BBBE-0E4C-4409-960E-53081489C7DF}" type="slidenum">
              <a:t>8</a:t>
            </a:fld>
            <a:endParaRPr lang="fr-FR" sz="14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144591" y="695328"/>
            <a:ext cx="4568827" cy="3427408"/>
          </a:xfrm>
          <a:solidFill>
            <a:srgbClr val="4472C4"/>
          </a:solidFill>
          <a:ln w="25402">
            <a:solidFill>
              <a:srgbClr val="2F528F"/>
            </a:solidFill>
            <a:prstDash val="solid"/>
          </a:ln>
        </p:spPr>
      </p:sp>
      <p:sp>
        <p:nvSpPr>
          <p:cNvPr id="4" name="Espace réservé des notes 2"/>
          <p:cNvSpPr txBox="1">
            <a:spLocks noGrp="1"/>
          </p:cNvSpPr>
          <p:nvPr>
            <p:ph type="body" sz="quarter" idx="1"/>
          </p:nvPr>
        </p:nvSpPr>
        <p:spPr>
          <a:xfrm>
            <a:off x="685800" y="4343400"/>
            <a:ext cx="5486043" cy="4114443"/>
          </a:xfrm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6"/>
          <p:cNvSpPr txBox="1"/>
          <p:nvPr/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/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93B02653-72A2-4328-8373-8080D0B8FAB3}" type="slidenum">
              <a:t>9</a:t>
            </a:fld>
            <a:endParaRPr lang="fr-FR" sz="14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144591" y="695328"/>
            <a:ext cx="4568827" cy="3427408"/>
          </a:xfrm>
          <a:solidFill>
            <a:srgbClr val="4472C4"/>
          </a:solidFill>
          <a:ln w="25402">
            <a:solidFill>
              <a:srgbClr val="2F528F"/>
            </a:solidFill>
            <a:prstDash val="solid"/>
          </a:ln>
        </p:spPr>
      </p:sp>
      <p:sp>
        <p:nvSpPr>
          <p:cNvPr id="4" name="Espace réservé des notes 2"/>
          <p:cNvSpPr txBox="1">
            <a:spLocks noGrp="1"/>
          </p:cNvSpPr>
          <p:nvPr>
            <p:ph type="body" sz="quarter" idx="1"/>
          </p:nvPr>
        </p:nvSpPr>
        <p:spPr>
          <a:xfrm>
            <a:off x="685800" y="4343400"/>
            <a:ext cx="5486043" cy="4114443"/>
          </a:xfrm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ctrTitle"/>
          </p:nvPr>
        </p:nvSpPr>
        <p:spPr>
          <a:xfrm>
            <a:off x="1143000" y="1122361"/>
            <a:ext cx="6858000" cy="2387598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Sous-titre 2"/>
          <p:cNvSpPr txBox="1">
            <a:spLocks noGrp="1"/>
          </p:cNvSpPr>
          <p:nvPr>
            <p:ph type="subTitle" idx="1"/>
          </p:nvPr>
        </p:nvSpPr>
        <p:spPr>
          <a:xfrm>
            <a:off x="1143000" y="3602041"/>
            <a:ext cx="6858000" cy="1655758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F8DBEF3-E22D-44C7-A012-CCB8780B807F}" type="datetime1">
              <a:rPr lang="fr-FR"/>
              <a:pPr lvl="0"/>
              <a:t>02/10/2024</a:t>
            </a:fld>
            <a:endParaRPr lang="fr-FR"/>
          </a:p>
        </p:txBody>
      </p:sp>
      <p:sp>
        <p:nvSpPr>
          <p:cNvPr id="5" name="Espace réservé du pied de page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6" name="Espace réservé du numéro de diapositive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4D66E3A-94B5-4951-8E6A-FEAE6B051E87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019673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406F3F9-7FBE-45DB-BDEB-86E5A4F3BD61}" type="datetime1">
              <a:rPr lang="fr-FR"/>
              <a:pPr lvl="0"/>
              <a:t>02/10/2024</a:t>
            </a:fld>
            <a:endParaRPr lang="fr-FR"/>
          </a:p>
        </p:txBody>
      </p:sp>
      <p:sp>
        <p:nvSpPr>
          <p:cNvPr id="5" name="Espace réservé du pied de page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6" name="Espace réservé du numéro de diapositive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742762D-6D5B-4801-8328-093EB255DD0E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23298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 txBox="1">
            <a:spLocks noGrp="1"/>
          </p:cNvSpPr>
          <p:nvPr>
            <p:ph type="title" orient="vert"/>
          </p:nvPr>
        </p:nvSpPr>
        <p:spPr>
          <a:xfrm>
            <a:off x="6629400" y="1604964"/>
            <a:ext cx="2057400" cy="4525959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 txBox="1">
            <a:spLocks noGrp="1"/>
          </p:cNvSpPr>
          <p:nvPr>
            <p:ph type="body" orient="vert" idx="1"/>
          </p:nvPr>
        </p:nvSpPr>
        <p:spPr>
          <a:xfrm>
            <a:off x="457200" y="1604964"/>
            <a:ext cx="6019796" cy="4525959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5DF5697-EE9C-485E-9D43-866C465734DC}" type="datetime1">
              <a:rPr lang="fr-FR"/>
              <a:pPr lvl="0"/>
              <a:t>02/10/2024</a:t>
            </a:fld>
            <a:endParaRPr lang="fr-FR"/>
          </a:p>
        </p:txBody>
      </p:sp>
      <p:sp>
        <p:nvSpPr>
          <p:cNvPr id="5" name="Espace réservé du pied de page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6" name="Espace réservé du numéro de diapositive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BA06558-F528-4CF5-A5CB-95492D82B51A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34274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ctrTitle"/>
          </p:nvPr>
        </p:nvSpPr>
        <p:spPr>
          <a:xfrm>
            <a:off x="1143000" y="1122361"/>
            <a:ext cx="6858000" cy="2387598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Sous-titre 2"/>
          <p:cNvSpPr txBox="1">
            <a:spLocks noGrp="1"/>
          </p:cNvSpPr>
          <p:nvPr>
            <p:ph type="subTitle" idx="1"/>
          </p:nvPr>
        </p:nvSpPr>
        <p:spPr>
          <a:xfrm>
            <a:off x="1143000" y="3602041"/>
            <a:ext cx="6858000" cy="1655758"/>
          </a:xfrm>
        </p:spPr>
        <p:txBody>
          <a:bodyPr anchorCtr="1"/>
          <a:lstStyle>
            <a:lvl1pPr algn="ctr">
              <a:buNone/>
              <a:defRPr sz="2400"/>
            </a:lvl1pPr>
          </a:lstStyle>
          <a:p>
            <a:pPr lvl="0"/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855F9DB-7ABE-4F2F-AC1B-7BD9B1D1B1C2}" type="datetime1">
              <a:rPr lang="fr-FR"/>
              <a:pPr lvl="0"/>
              <a:t>02/10/2024</a:t>
            </a:fld>
            <a:endParaRPr lang="fr-FR"/>
          </a:p>
        </p:txBody>
      </p:sp>
      <p:sp>
        <p:nvSpPr>
          <p:cNvPr id="5" name="Espace réservé du pied de page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6" name="Espace réservé du numéro de diapositive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6BDF2FC-C81E-40BA-A4AB-58CFB2CB6DE4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233269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D3D507F-75E3-4710-AC62-5EF438B29C47}" type="datetime1">
              <a:rPr lang="fr-FR"/>
              <a:pPr lvl="0"/>
              <a:t>02/10/2024</a:t>
            </a:fld>
            <a:endParaRPr lang="fr-FR"/>
          </a:p>
        </p:txBody>
      </p:sp>
      <p:sp>
        <p:nvSpPr>
          <p:cNvPr id="5" name="Espace réservé du pied de page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6" name="Espace réservé du numéro de diapositive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E41DA67-D779-46A0-B193-D58C9F5D5754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98758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title"/>
          </p:nvPr>
        </p:nvSpPr>
        <p:spPr>
          <a:xfrm>
            <a:off x="623885" y="1709735"/>
            <a:ext cx="7886700" cy="2852735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 txBox="1">
            <a:spLocks noGrp="1"/>
          </p:cNvSpPr>
          <p:nvPr>
            <p:ph type="body" idx="1"/>
          </p:nvPr>
        </p:nvSpPr>
        <p:spPr>
          <a:xfrm>
            <a:off x="623885" y="4589465"/>
            <a:ext cx="7886700" cy="1500182"/>
          </a:xfrm>
        </p:spPr>
        <p:txBody>
          <a:bodyPr/>
          <a:lstStyle>
            <a:lvl1pPr>
              <a:buNone/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9C45838-2B9C-42E9-8765-8EC8109F6235}" type="datetime1">
              <a:rPr lang="fr-FR"/>
              <a:pPr lvl="0"/>
              <a:t>02/10/2024</a:t>
            </a:fld>
            <a:endParaRPr lang="fr-FR"/>
          </a:p>
        </p:txBody>
      </p:sp>
      <p:sp>
        <p:nvSpPr>
          <p:cNvPr id="5" name="Espace réservé du pied de page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6" name="Espace réservé du numéro de diapositive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E8D477A-7834-431A-941D-84FCD3FB6D0C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75603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 txBox="1">
            <a:spLocks noGrp="1"/>
          </p:cNvSpPr>
          <p:nvPr>
            <p:ph idx="1"/>
          </p:nvPr>
        </p:nvSpPr>
        <p:spPr>
          <a:xfrm>
            <a:off x="722311" y="2906713"/>
            <a:ext cx="3810003" cy="1500182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 txBox="1">
            <a:spLocks noGrp="1"/>
          </p:cNvSpPr>
          <p:nvPr>
            <p:ph idx="2"/>
          </p:nvPr>
        </p:nvSpPr>
        <p:spPr>
          <a:xfrm>
            <a:off x="4684708" y="2906713"/>
            <a:ext cx="3810003" cy="1500182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49E2D8E-44A8-43D6-9C7D-322B230ECF14}" type="datetime1">
              <a:rPr lang="fr-FR"/>
              <a:pPr lvl="0"/>
              <a:t>02/10/2024</a:t>
            </a:fld>
            <a:endParaRPr lang="fr-FR"/>
          </a:p>
        </p:txBody>
      </p:sp>
      <p:sp>
        <p:nvSpPr>
          <p:cNvPr id="6" name="Espace réservé du pied de page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7" name="Espace réservé du numéro de diapositive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68E95AB-5C31-48C9-B25D-B084C5461BB8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17139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title"/>
          </p:nvPr>
        </p:nvSpPr>
        <p:spPr>
          <a:xfrm>
            <a:off x="630241" y="365129"/>
            <a:ext cx="7886700" cy="132555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 txBox="1">
            <a:spLocks noGrp="1"/>
          </p:cNvSpPr>
          <p:nvPr>
            <p:ph type="body" idx="1"/>
          </p:nvPr>
        </p:nvSpPr>
        <p:spPr>
          <a:xfrm>
            <a:off x="630241" y="1681160"/>
            <a:ext cx="3868734" cy="823910"/>
          </a:xfrm>
        </p:spPr>
        <p:txBody>
          <a:bodyPr/>
          <a:lstStyle>
            <a:lvl1pPr>
              <a:buNone/>
              <a:defRPr sz="2400" b="1"/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 txBox="1">
            <a:spLocks noGrp="1"/>
          </p:cNvSpPr>
          <p:nvPr>
            <p:ph idx="2"/>
          </p:nvPr>
        </p:nvSpPr>
        <p:spPr>
          <a:xfrm>
            <a:off x="630241" y="2505071"/>
            <a:ext cx="3868734" cy="36845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 txBox="1">
            <a:spLocks noGrp="1"/>
          </p:cNvSpPr>
          <p:nvPr>
            <p:ph type="body" idx="3"/>
          </p:nvPr>
        </p:nvSpPr>
        <p:spPr>
          <a:xfrm>
            <a:off x="4629149" y="1681160"/>
            <a:ext cx="3887791" cy="823910"/>
          </a:xfrm>
        </p:spPr>
        <p:txBody>
          <a:bodyPr/>
          <a:lstStyle>
            <a:lvl1pPr>
              <a:buNone/>
              <a:defRPr sz="2400" b="1"/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 txBox="1">
            <a:spLocks noGrp="1"/>
          </p:cNvSpPr>
          <p:nvPr>
            <p:ph idx="4"/>
          </p:nvPr>
        </p:nvSpPr>
        <p:spPr>
          <a:xfrm>
            <a:off x="4629149" y="2505071"/>
            <a:ext cx="3887791" cy="36845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68E1C22-721A-400E-88CD-0BCA50324152}" type="datetime1">
              <a:rPr lang="fr-FR"/>
              <a:pPr lvl="0"/>
              <a:t>02/10/2024</a:t>
            </a:fld>
            <a:endParaRPr lang="fr-FR"/>
          </a:p>
        </p:txBody>
      </p:sp>
      <p:sp>
        <p:nvSpPr>
          <p:cNvPr id="8" name="Espace réservé du pied de page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9" name="Espace réservé du numéro de diapositive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ABBD634-9EF5-47E5-882C-E1467C18F4E3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3674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A0B94D8-1DD2-445F-BF99-BDECF8D76CD5}" type="datetime1">
              <a:rPr lang="fr-FR"/>
              <a:pPr lvl="0"/>
              <a:t>02/10/2024</a:t>
            </a:fld>
            <a:endParaRPr lang="fr-FR"/>
          </a:p>
        </p:txBody>
      </p:sp>
      <p:sp>
        <p:nvSpPr>
          <p:cNvPr id="4" name="Espace réservé du pied de page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5" name="Espace réservé du numéro de diapositive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BDDC5CE-5FA8-4653-B6B6-9DA6B9A0B50B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1738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5A3F836-1886-4954-814C-53738A06BE6C}" type="datetime1">
              <a:rPr lang="fr-FR"/>
              <a:pPr lvl="0"/>
              <a:t>02/10/2024</a:t>
            </a:fld>
            <a:endParaRPr lang="fr-FR"/>
          </a:p>
        </p:txBody>
      </p:sp>
      <p:sp>
        <p:nvSpPr>
          <p:cNvPr id="3" name="Espace réservé du pied de page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4" name="Espace réservé du numéro de diapositive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2BA8C5D-050D-4ADC-B3CD-C1EC57BA4D4B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42570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title"/>
          </p:nvPr>
        </p:nvSpPr>
        <p:spPr>
          <a:xfrm>
            <a:off x="630241" y="457200"/>
            <a:ext cx="2949570" cy="1600200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 txBox="1">
            <a:spLocks noGrp="1"/>
          </p:cNvSpPr>
          <p:nvPr>
            <p:ph idx="1"/>
          </p:nvPr>
        </p:nvSpPr>
        <p:spPr>
          <a:xfrm>
            <a:off x="3887791" y="987423"/>
            <a:ext cx="4629149" cy="487362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 txBox="1">
            <a:spLocks noGrp="1"/>
          </p:cNvSpPr>
          <p:nvPr>
            <p:ph type="body" idx="2"/>
          </p:nvPr>
        </p:nvSpPr>
        <p:spPr>
          <a:xfrm>
            <a:off x="630241" y="2057400"/>
            <a:ext cx="2949570" cy="3811584"/>
          </a:xfrm>
        </p:spPr>
        <p:txBody>
          <a:bodyPr/>
          <a:lstStyle>
            <a:lvl1pPr>
              <a:buNone/>
              <a:defRPr sz="1600"/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5A82E2A-BC54-4B1C-AB47-42C286A71484}" type="datetime1">
              <a:rPr lang="fr-FR"/>
              <a:pPr lvl="0"/>
              <a:t>02/10/2024</a:t>
            </a:fld>
            <a:endParaRPr lang="fr-FR"/>
          </a:p>
        </p:txBody>
      </p:sp>
      <p:sp>
        <p:nvSpPr>
          <p:cNvPr id="6" name="Espace réservé du pied de page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7" name="Espace réservé du numéro de diapositive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2EE97C1-2B7F-4756-878F-1FDE182D379D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2356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822D1AD-B30D-4CC2-B6EF-D182A11E2A74}" type="datetime1">
              <a:rPr lang="fr-FR"/>
              <a:pPr lvl="0"/>
              <a:t>02/10/2024</a:t>
            </a:fld>
            <a:endParaRPr lang="fr-FR"/>
          </a:p>
        </p:txBody>
      </p:sp>
      <p:sp>
        <p:nvSpPr>
          <p:cNvPr id="5" name="Espace réservé du pied de page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6" name="Espace réservé du numéro de diapositive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AC63114-FBA7-4EE1-9637-D7A47F854112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45525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title"/>
          </p:nvPr>
        </p:nvSpPr>
        <p:spPr>
          <a:xfrm>
            <a:off x="630241" y="457200"/>
            <a:ext cx="2949570" cy="1600200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 txBox="1">
            <a:spLocks noGrp="1"/>
          </p:cNvSpPr>
          <p:nvPr>
            <p:ph type="pic" idx="1"/>
          </p:nvPr>
        </p:nvSpPr>
        <p:spPr>
          <a:xfrm>
            <a:off x="3887791" y="987423"/>
            <a:ext cx="4629149" cy="4873623"/>
          </a:xfrm>
        </p:spPr>
        <p:txBody>
          <a:bodyPr/>
          <a:lstStyle>
            <a:lvl1pPr>
              <a:buNone/>
              <a:defRPr sz="3200"/>
            </a:lvl1pPr>
          </a:lstStyle>
          <a:p>
            <a:pPr lvl="0"/>
            <a:endParaRPr lang="fr-FR"/>
          </a:p>
        </p:txBody>
      </p:sp>
      <p:sp>
        <p:nvSpPr>
          <p:cNvPr id="4" name="Espace réservé du texte 3"/>
          <p:cNvSpPr txBox="1">
            <a:spLocks noGrp="1"/>
          </p:cNvSpPr>
          <p:nvPr>
            <p:ph type="body" idx="2"/>
          </p:nvPr>
        </p:nvSpPr>
        <p:spPr>
          <a:xfrm>
            <a:off x="630241" y="2057400"/>
            <a:ext cx="2949570" cy="3811584"/>
          </a:xfrm>
        </p:spPr>
        <p:txBody>
          <a:bodyPr/>
          <a:lstStyle>
            <a:lvl1pPr>
              <a:buNone/>
              <a:defRPr sz="1600"/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6CFC24F-9F51-485A-9BBC-10E7F605D406}" type="datetime1">
              <a:rPr lang="fr-FR"/>
              <a:pPr lvl="0"/>
              <a:t>02/10/2024</a:t>
            </a:fld>
            <a:endParaRPr lang="fr-FR"/>
          </a:p>
        </p:txBody>
      </p:sp>
      <p:sp>
        <p:nvSpPr>
          <p:cNvPr id="6" name="Espace réservé du pied de page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7" name="Espace réservé du numéro de diapositive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4ACA1B8-499F-4AB8-AFD7-996085C93BD1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19178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69347C8-7317-46A5-9277-DCD9804EC067}" type="datetime1">
              <a:rPr lang="fr-FR"/>
              <a:pPr lvl="0"/>
              <a:t>02/10/2024</a:t>
            </a:fld>
            <a:endParaRPr lang="fr-FR"/>
          </a:p>
        </p:txBody>
      </p:sp>
      <p:sp>
        <p:nvSpPr>
          <p:cNvPr id="5" name="Espace réservé du pied de page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6" name="Espace réservé du numéro de diapositive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33280C4-DAF0-47B3-B41A-BFA42927326D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8572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 txBox="1">
            <a:spLocks noGrp="1"/>
          </p:cNvSpPr>
          <p:nvPr>
            <p:ph type="title" orient="vert"/>
          </p:nvPr>
        </p:nvSpPr>
        <p:spPr>
          <a:xfrm>
            <a:off x="6551611" y="2906713"/>
            <a:ext cx="1943100" cy="2862264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 txBox="1">
            <a:spLocks noGrp="1"/>
          </p:cNvSpPr>
          <p:nvPr>
            <p:ph type="body" orient="vert" idx="1"/>
          </p:nvPr>
        </p:nvSpPr>
        <p:spPr>
          <a:xfrm>
            <a:off x="722311" y="2906713"/>
            <a:ext cx="5676896" cy="2862264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D9EE827-6ACF-4633-B776-9F6EB2DAE40A}" type="datetime1">
              <a:rPr lang="fr-FR"/>
              <a:pPr lvl="0"/>
              <a:t>02/10/2024</a:t>
            </a:fld>
            <a:endParaRPr lang="fr-FR"/>
          </a:p>
        </p:txBody>
      </p:sp>
      <p:sp>
        <p:nvSpPr>
          <p:cNvPr id="5" name="Espace réservé du pied de page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6" name="Espace réservé du numéro de diapositive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B25F2F3-B0EA-4615-8C4B-B8299239618A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57988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title"/>
          </p:nvPr>
        </p:nvSpPr>
        <p:spPr>
          <a:xfrm>
            <a:off x="623885" y="1709735"/>
            <a:ext cx="7886700" cy="2852735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 txBox="1">
            <a:spLocks noGrp="1"/>
          </p:cNvSpPr>
          <p:nvPr>
            <p:ph type="body" idx="1"/>
          </p:nvPr>
        </p:nvSpPr>
        <p:spPr>
          <a:xfrm>
            <a:off x="623885" y="4589465"/>
            <a:ext cx="7886700" cy="1500182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56EE0E6-6E75-4601-8F99-F9A06134B509}" type="datetime1">
              <a:rPr lang="fr-FR"/>
              <a:pPr lvl="0"/>
              <a:t>02/10/2024</a:t>
            </a:fld>
            <a:endParaRPr lang="fr-FR"/>
          </a:p>
        </p:txBody>
      </p:sp>
      <p:sp>
        <p:nvSpPr>
          <p:cNvPr id="5" name="Espace réservé du pied de page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6" name="Espace réservé du numéro de diapositive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E92858D-F7FC-4580-801B-FD608E0B27BC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75338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 txBox="1">
            <a:spLocks noGrp="1"/>
          </p:cNvSpPr>
          <p:nvPr>
            <p:ph idx="1"/>
          </p:nvPr>
        </p:nvSpPr>
        <p:spPr>
          <a:xfrm>
            <a:off x="457200" y="1604964"/>
            <a:ext cx="4038603" cy="4525959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 txBox="1">
            <a:spLocks noGrp="1"/>
          </p:cNvSpPr>
          <p:nvPr>
            <p:ph idx="2"/>
          </p:nvPr>
        </p:nvSpPr>
        <p:spPr>
          <a:xfrm>
            <a:off x="4648196" y="1604964"/>
            <a:ext cx="4038603" cy="4525959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E9BFB67-8755-4F5A-8B9C-99EB73DCBD00}" type="datetime1">
              <a:rPr lang="fr-FR"/>
              <a:pPr lvl="0"/>
              <a:t>02/10/2024</a:t>
            </a:fld>
            <a:endParaRPr lang="fr-FR"/>
          </a:p>
        </p:txBody>
      </p:sp>
      <p:sp>
        <p:nvSpPr>
          <p:cNvPr id="6" name="Espace réservé du pied de page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7" name="Espace réservé du numéro de diapositive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C9C454D-FCDD-4566-9B22-0CFEC474465B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93819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title"/>
          </p:nvPr>
        </p:nvSpPr>
        <p:spPr>
          <a:xfrm>
            <a:off x="630241" y="365129"/>
            <a:ext cx="7886700" cy="132555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 txBox="1">
            <a:spLocks noGrp="1"/>
          </p:cNvSpPr>
          <p:nvPr>
            <p:ph type="body" idx="1"/>
          </p:nvPr>
        </p:nvSpPr>
        <p:spPr>
          <a:xfrm>
            <a:off x="630241" y="1681160"/>
            <a:ext cx="3868734" cy="823910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 txBox="1">
            <a:spLocks noGrp="1"/>
          </p:cNvSpPr>
          <p:nvPr>
            <p:ph idx="2"/>
          </p:nvPr>
        </p:nvSpPr>
        <p:spPr>
          <a:xfrm>
            <a:off x="630241" y="2505071"/>
            <a:ext cx="3868734" cy="36845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 txBox="1">
            <a:spLocks noGrp="1"/>
          </p:cNvSpPr>
          <p:nvPr>
            <p:ph type="body" idx="3"/>
          </p:nvPr>
        </p:nvSpPr>
        <p:spPr>
          <a:xfrm>
            <a:off x="4629149" y="1681160"/>
            <a:ext cx="3887791" cy="823910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 txBox="1">
            <a:spLocks noGrp="1"/>
          </p:cNvSpPr>
          <p:nvPr>
            <p:ph idx="4"/>
          </p:nvPr>
        </p:nvSpPr>
        <p:spPr>
          <a:xfrm>
            <a:off x="4629149" y="2505071"/>
            <a:ext cx="3887791" cy="36845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801E234-D565-4F55-A787-26E04200ACF7}" type="datetime1">
              <a:rPr lang="fr-FR"/>
              <a:pPr lvl="0"/>
              <a:t>02/10/2024</a:t>
            </a:fld>
            <a:endParaRPr lang="fr-FR"/>
          </a:p>
        </p:txBody>
      </p:sp>
      <p:sp>
        <p:nvSpPr>
          <p:cNvPr id="8" name="Espace réservé du pied de page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9" name="Espace réservé du numéro de diapositive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11582EE-10CD-4425-B44B-0BD19CA2FD1C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27340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1AEB159-A776-492E-89E4-368B9836B725}" type="datetime1">
              <a:rPr lang="fr-FR"/>
              <a:pPr lvl="0"/>
              <a:t>02/10/2024</a:t>
            </a:fld>
            <a:endParaRPr lang="fr-FR"/>
          </a:p>
        </p:txBody>
      </p:sp>
      <p:sp>
        <p:nvSpPr>
          <p:cNvPr id="4" name="Espace réservé du pied de page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5" name="Espace réservé du numéro de diapositive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FF4E8B3-8A54-45B8-9315-C03FFE0CDB4E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48432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E654003-0E37-462C-8313-6D21008F0757}" type="datetime1">
              <a:rPr lang="fr-FR"/>
              <a:pPr lvl="0"/>
              <a:t>02/10/2024</a:t>
            </a:fld>
            <a:endParaRPr lang="fr-FR"/>
          </a:p>
        </p:txBody>
      </p:sp>
      <p:sp>
        <p:nvSpPr>
          <p:cNvPr id="3" name="Espace réservé du pied de page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4" name="Espace réservé du numéro de diapositive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BD7F27F-AAA0-4BD5-A32D-8EE4F841B33F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276356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title"/>
          </p:nvPr>
        </p:nvSpPr>
        <p:spPr>
          <a:xfrm>
            <a:off x="630241" y="457200"/>
            <a:ext cx="2949570" cy="1600200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 txBox="1">
            <a:spLocks noGrp="1"/>
          </p:cNvSpPr>
          <p:nvPr>
            <p:ph idx="1"/>
          </p:nvPr>
        </p:nvSpPr>
        <p:spPr>
          <a:xfrm>
            <a:off x="3887791" y="987423"/>
            <a:ext cx="4629149" cy="4873623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 txBox="1">
            <a:spLocks noGrp="1"/>
          </p:cNvSpPr>
          <p:nvPr>
            <p:ph type="body" idx="2"/>
          </p:nvPr>
        </p:nvSpPr>
        <p:spPr>
          <a:xfrm>
            <a:off x="630241" y="2057400"/>
            <a:ext cx="2949570" cy="3811584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8907640-51A7-490D-A19B-C7E95A68D779}" type="datetime1">
              <a:rPr lang="fr-FR"/>
              <a:pPr lvl="0"/>
              <a:t>02/10/2024</a:t>
            </a:fld>
            <a:endParaRPr lang="fr-FR"/>
          </a:p>
        </p:txBody>
      </p:sp>
      <p:sp>
        <p:nvSpPr>
          <p:cNvPr id="6" name="Espace réservé du pied de page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7" name="Espace réservé du numéro de diapositive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9986294-63D8-4C71-A8CC-9F9807DE09B7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58558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title"/>
          </p:nvPr>
        </p:nvSpPr>
        <p:spPr>
          <a:xfrm>
            <a:off x="630241" y="457200"/>
            <a:ext cx="2949570" cy="1600200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 txBox="1">
            <a:spLocks noGrp="1"/>
          </p:cNvSpPr>
          <p:nvPr>
            <p:ph type="pic" idx="1"/>
          </p:nvPr>
        </p:nvSpPr>
        <p:spPr>
          <a:xfrm>
            <a:off x="3887791" y="987423"/>
            <a:ext cx="4629149" cy="4873623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4" name="Espace réservé du texte 3"/>
          <p:cNvSpPr txBox="1">
            <a:spLocks noGrp="1"/>
          </p:cNvSpPr>
          <p:nvPr>
            <p:ph type="body" idx="2"/>
          </p:nvPr>
        </p:nvSpPr>
        <p:spPr>
          <a:xfrm>
            <a:off x="630241" y="2057400"/>
            <a:ext cx="2949570" cy="3811584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4DABB23-09E0-491D-9C39-F8951665999C}" type="datetime1">
              <a:rPr lang="fr-FR"/>
              <a:pPr lvl="0"/>
              <a:t>02/10/2024</a:t>
            </a:fld>
            <a:endParaRPr lang="fr-FR"/>
          </a:p>
        </p:txBody>
      </p:sp>
      <p:sp>
        <p:nvSpPr>
          <p:cNvPr id="6" name="Espace réservé du pied de page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7" name="Espace réservé du numéro de diapositive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2C26E86-1586-4310-9374-01D4B71E50CB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48830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title"/>
          </p:nvPr>
        </p:nvSpPr>
        <p:spPr>
          <a:xfrm>
            <a:off x="685800" y="2130478"/>
            <a:ext cx="7772043" cy="1469523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t" anchorCtr="1" compatLnSpc="1"/>
          <a:lstStyle/>
          <a:p>
            <a:pPr lvl="0"/>
            <a:r>
              <a:rPr lang="fr-FR"/>
              <a:t>Cliquez pour éditer le format du texte-titreModifiez le style du titre</a:t>
            </a:r>
          </a:p>
        </p:txBody>
      </p:sp>
      <p:sp>
        <p:nvSpPr>
          <p:cNvPr id="3" name="Espace réservé de la date 3"/>
          <p:cNvSpPr txBox="1">
            <a:spLocks noGrp="1"/>
          </p:cNvSpPr>
          <p:nvPr>
            <p:ph type="dt" sz="half" idx="2"/>
          </p:nvPr>
        </p:nvSpPr>
        <p:spPr>
          <a:xfrm>
            <a:off x="457200" y="6356515"/>
            <a:ext cx="2133359" cy="364681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t" anchorCtr="0" compatLnSpc="1"/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8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fld id="{EE7BC414-BE10-4521-8927-9BB775FCEFC4}" type="datetime1">
              <a:rPr lang="fr-FR"/>
              <a:pPr lvl="0"/>
              <a:t>02/10/2024</a:t>
            </a:fld>
            <a:endParaRPr lang="fr-FR"/>
          </a:p>
        </p:txBody>
      </p:sp>
      <p:sp>
        <p:nvSpPr>
          <p:cNvPr id="4" name="Espace réservé du pied de page 4"/>
          <p:cNvSpPr txBox="1">
            <a:spLocks noGrp="1"/>
          </p:cNvSpPr>
          <p:nvPr>
            <p:ph type="ftr" sz="quarter" idx="3"/>
          </p:nvPr>
        </p:nvSpPr>
        <p:spPr>
          <a:xfrm>
            <a:off x="3124075" y="6356515"/>
            <a:ext cx="2895118" cy="364681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t" anchorCtr="0" compatLnSpc="1"/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fr-FR"/>
          </a:p>
        </p:txBody>
      </p:sp>
      <p:sp>
        <p:nvSpPr>
          <p:cNvPr id="5" name="Espace réservé du numéro de diapositive 5"/>
          <p:cNvSpPr txBox="1">
            <a:spLocks noGrp="1"/>
          </p:cNvSpPr>
          <p:nvPr>
            <p:ph type="sldNum" sz="quarter" idx="4"/>
          </p:nvPr>
        </p:nvSpPr>
        <p:spPr>
          <a:xfrm>
            <a:off x="6553084" y="6356515"/>
            <a:ext cx="2133359" cy="364681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t" anchorCtr="0" compatLnSpc="1"/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8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fld id="{AC4F01DB-1799-46F1-83AF-804EAC19F17B}" type="slidenum">
              <a:t>‹N°›</a:t>
            </a:fld>
            <a:endParaRPr lang="fr-FR"/>
          </a:p>
        </p:txBody>
      </p:sp>
      <p:sp>
        <p:nvSpPr>
          <p:cNvPr id="6" name="Espace réservé du texte 5"/>
          <p:cNvSpPr txBox="1">
            <a:spLocks noGrp="1"/>
          </p:cNvSpPr>
          <p:nvPr>
            <p:ph type="body" idx="1"/>
          </p:nvPr>
        </p:nvSpPr>
        <p:spPr>
          <a:xfrm>
            <a:off x="457200" y="1604515"/>
            <a:ext cx="8229243" cy="452592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xStyles>
    <p:titleStyle>
      <a:lvl1pPr marL="0" marR="0" lvl="0" indent="0" algn="ctr" defTabSz="914400" rtl="0" fontAlgn="auto" hangingPunct="1">
        <a:lnSpc>
          <a:spcPct val="100000"/>
        </a:lnSpc>
        <a:spcBef>
          <a:spcPts val="0"/>
        </a:spcBef>
        <a:spcAft>
          <a:spcPts val="0"/>
        </a:spcAft>
        <a:buNone/>
        <a:tabLst/>
        <a:defRPr lang="fr-FR" sz="4400" b="0" i="0" u="none" strike="noStrike" kern="1200" cap="none" spc="0" baseline="0">
          <a:solidFill>
            <a:srgbClr val="000000"/>
          </a:solidFill>
          <a:uFillTx/>
          <a:latin typeface="Calibri" pitchFamily="18"/>
          <a:ea typeface="Microsoft YaHei" pitchFamily="2"/>
          <a:cs typeface="Lucida Sans" pitchFamily="2"/>
        </a:defRPr>
      </a:lvl1pPr>
    </p:titleStyle>
    <p:bodyStyle>
      <a:lvl1pPr marL="0" marR="0" lvl="0" indent="0" algn="l" defTabSz="914400" rtl="0" fontAlgn="auto" hangingPunct="1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fr-FR" sz="3200" b="0" i="0" u="none" strike="noStrike" kern="1200" cap="none" spc="0" baseline="0">
          <a:solidFill>
            <a:srgbClr val="000000"/>
          </a:solidFill>
          <a:uFillTx/>
          <a:latin typeface="Calibri" pitchFamily="18"/>
          <a:ea typeface="Microsoft YaHei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fr-FR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fr-FR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fr-FR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fr-FR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</p:bodyStyle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title"/>
          </p:nvPr>
        </p:nvSpPr>
        <p:spPr>
          <a:xfrm>
            <a:off x="722156" y="4406758"/>
            <a:ext cx="7772043" cy="1361879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t" anchorCtr="1" compatLnSpc="1"/>
          <a:lstStyle/>
          <a:p>
            <a:pPr lvl="0"/>
            <a:r>
              <a:rPr lang="fr-FR"/>
              <a:t>Cliquez pour éditer le format du texte-titreModifiez le style du titre</a:t>
            </a:r>
          </a:p>
        </p:txBody>
      </p:sp>
      <p:sp>
        <p:nvSpPr>
          <p:cNvPr id="3" name="Espace réservé du texte 2"/>
          <p:cNvSpPr txBox="1">
            <a:spLocks noGrp="1"/>
          </p:cNvSpPr>
          <p:nvPr>
            <p:ph type="body" idx="1"/>
          </p:nvPr>
        </p:nvSpPr>
        <p:spPr>
          <a:xfrm>
            <a:off x="722156" y="2906639"/>
            <a:ext cx="7772043" cy="1499762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b" anchorCtr="0" compatLnSpc="1"/>
          <a:lstStyle/>
          <a:p>
            <a:pPr lvl="0"/>
            <a:r>
              <a:rPr lang="fr-FR"/>
              <a:t>Cliquez pour éditer le format du plan de texte</a:t>
            </a:r>
          </a:p>
          <a:p>
            <a:pPr lvl="1"/>
            <a:r>
              <a:rPr lang="fr-FR"/>
              <a:t>Second niveau de plan</a:t>
            </a:r>
          </a:p>
          <a:p>
            <a:pPr lvl="2"/>
            <a:r>
              <a:rPr lang="fr-FR"/>
              <a:t>Troisième niveau de plan</a:t>
            </a:r>
          </a:p>
          <a:p>
            <a:pPr lvl="3"/>
            <a:r>
              <a:rPr lang="fr-FR"/>
              <a:t>Quatrième niveau de plan</a:t>
            </a:r>
          </a:p>
          <a:p>
            <a:pPr lvl="4"/>
            <a:r>
              <a:rPr lang="fr-FR"/>
              <a:t>Cinquième niveau de plan</a:t>
            </a:r>
          </a:p>
          <a:p>
            <a:pPr lvl="5"/>
            <a:r>
              <a:rPr lang="fr-FR"/>
              <a:t>Sixième niveau de plan</a:t>
            </a:r>
          </a:p>
          <a:p>
            <a:pPr lvl="6"/>
            <a:r>
              <a:rPr lang="fr-FR"/>
              <a:t>Septième niveau de plan</a:t>
            </a:r>
          </a:p>
          <a:p>
            <a:pPr lvl="7"/>
            <a:r>
              <a:rPr lang="fr-FR"/>
              <a:t>Huitième niveau de plan</a:t>
            </a:r>
          </a:p>
          <a:p>
            <a:pPr lvl="0"/>
            <a:r>
              <a:rPr lang="fr-FR"/>
              <a:t>Neuvième niveau de planModifiez les styles du texte du masque</a:t>
            </a:r>
          </a:p>
        </p:txBody>
      </p:sp>
      <p:sp>
        <p:nvSpPr>
          <p:cNvPr id="4" name="Espace réservé de la date 3"/>
          <p:cNvSpPr txBox="1">
            <a:spLocks noGrp="1"/>
          </p:cNvSpPr>
          <p:nvPr>
            <p:ph type="dt" sz="half" idx="2"/>
          </p:nvPr>
        </p:nvSpPr>
        <p:spPr>
          <a:xfrm>
            <a:off x="457200" y="6356515"/>
            <a:ext cx="2133359" cy="364681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t" anchorCtr="0" compatLnSpc="1"/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8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fld id="{1929F6A5-1CCF-49BF-92FE-360DE11F22CC}" type="datetime1">
              <a:rPr lang="fr-FR"/>
              <a:pPr lvl="0"/>
              <a:t>02/10/2024</a:t>
            </a:fld>
            <a:endParaRPr lang="fr-FR"/>
          </a:p>
        </p:txBody>
      </p:sp>
      <p:sp>
        <p:nvSpPr>
          <p:cNvPr id="5" name="Espace réservé du pied de page 4"/>
          <p:cNvSpPr txBox="1">
            <a:spLocks noGrp="1"/>
          </p:cNvSpPr>
          <p:nvPr>
            <p:ph type="ftr" sz="quarter" idx="3"/>
          </p:nvPr>
        </p:nvSpPr>
        <p:spPr>
          <a:xfrm>
            <a:off x="3124075" y="6356515"/>
            <a:ext cx="2895118" cy="364681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t" anchorCtr="0" compatLnSpc="1"/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fr-FR"/>
          </a:p>
        </p:txBody>
      </p:sp>
      <p:sp>
        <p:nvSpPr>
          <p:cNvPr id="6" name="Espace réservé du numéro de diapositive 5"/>
          <p:cNvSpPr txBox="1">
            <a:spLocks noGrp="1"/>
          </p:cNvSpPr>
          <p:nvPr>
            <p:ph type="sldNum" sz="quarter" idx="4"/>
          </p:nvPr>
        </p:nvSpPr>
        <p:spPr>
          <a:xfrm>
            <a:off x="6553084" y="6356515"/>
            <a:ext cx="2133359" cy="364681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t" anchorCtr="0" compatLnSpc="1"/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8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fld id="{7BB785D3-286E-45F0-8E37-3098EE81133D}" type="slidenum"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xStyles>
    <p:titleStyle>
      <a:lvl1pPr marL="0" marR="0" lvl="0" indent="0" algn="ctr" defTabSz="914400" rtl="0" fontAlgn="auto" hangingPunct="1">
        <a:lnSpc>
          <a:spcPct val="100000"/>
        </a:lnSpc>
        <a:spcBef>
          <a:spcPts val="0"/>
        </a:spcBef>
        <a:spcAft>
          <a:spcPts val="0"/>
        </a:spcAft>
        <a:buNone/>
        <a:tabLst/>
        <a:defRPr lang="fr-FR" sz="4000" b="1" i="0" u="none" strike="noStrike" kern="1200" cap="none" spc="0" baseline="0">
          <a:solidFill>
            <a:srgbClr val="000000"/>
          </a:solidFill>
          <a:uFillTx/>
          <a:latin typeface="Calibri" pitchFamily="18"/>
          <a:ea typeface="Microsoft YaHei" pitchFamily="2"/>
          <a:cs typeface="Lucida Sans" pitchFamily="2"/>
        </a:defRPr>
      </a:lvl1pPr>
    </p:titleStyle>
    <p:bodyStyle>
      <a:lvl1pPr marL="0" marR="0" lvl="0" indent="0" algn="l" defTabSz="914400" rtl="0" fontAlgn="auto" hangingPunct="1">
        <a:lnSpc>
          <a:spcPct val="100000"/>
        </a:lnSpc>
        <a:spcBef>
          <a:spcPts val="0"/>
        </a:spcBef>
        <a:spcAft>
          <a:spcPts val="1415"/>
        </a:spcAft>
        <a:buSzPct val="45000"/>
        <a:buFont typeface="StarSymbol"/>
        <a:buChar char="●"/>
        <a:tabLst/>
        <a:defRPr lang="fr-FR" sz="2000" b="0" i="0" u="none" strike="noStrike" kern="1200" cap="none" spc="0" baseline="0">
          <a:solidFill>
            <a:srgbClr val="000000"/>
          </a:solidFill>
          <a:uFillTx/>
          <a:latin typeface="Calibri" pitchFamily="18"/>
          <a:ea typeface="Microsoft YaHei" pitchFamily="2"/>
          <a:cs typeface="Lucida Sans" pitchFamily="2"/>
        </a:defRPr>
      </a:lvl1pPr>
      <a:lvl2pPr marL="0" marR="0" lvl="1" indent="0" algn="l" defTabSz="914400" rtl="0" fontAlgn="auto" hangingPunct="1">
        <a:lnSpc>
          <a:spcPct val="100000"/>
        </a:lnSpc>
        <a:spcBef>
          <a:spcPts val="0"/>
        </a:spcBef>
        <a:spcAft>
          <a:spcPts val="1415"/>
        </a:spcAft>
        <a:buSzPct val="75000"/>
        <a:buFont typeface="StarSymbol"/>
        <a:buChar char="–"/>
        <a:tabLst/>
        <a:defRPr lang="fr-FR" sz="2000" b="0" i="0" u="none" strike="noStrike" kern="1200" cap="none" spc="0" baseline="0">
          <a:solidFill>
            <a:srgbClr val="000000"/>
          </a:solidFill>
          <a:uFillTx/>
          <a:latin typeface="Calibri" pitchFamily="18"/>
          <a:ea typeface="Microsoft YaHei" pitchFamily="2"/>
          <a:cs typeface="Lucida Sans" pitchFamily="2"/>
        </a:defRPr>
      </a:lvl2pPr>
      <a:lvl3pPr marL="0" marR="0" lvl="2" indent="0" algn="l" defTabSz="914400" rtl="0" fontAlgn="auto" hangingPunct="1">
        <a:lnSpc>
          <a:spcPct val="100000"/>
        </a:lnSpc>
        <a:spcBef>
          <a:spcPts val="0"/>
        </a:spcBef>
        <a:spcAft>
          <a:spcPts val="1415"/>
        </a:spcAft>
        <a:buSzPct val="45000"/>
        <a:buFont typeface="StarSymbol"/>
        <a:buChar char="●"/>
        <a:tabLst/>
        <a:defRPr lang="fr-FR" sz="2000" b="0" i="0" u="none" strike="noStrike" kern="1200" cap="none" spc="0" baseline="0">
          <a:solidFill>
            <a:srgbClr val="000000"/>
          </a:solidFill>
          <a:uFillTx/>
          <a:latin typeface="Calibri" pitchFamily="18"/>
          <a:ea typeface="Microsoft YaHei" pitchFamily="2"/>
          <a:cs typeface="Lucida Sans" pitchFamily="2"/>
        </a:defRPr>
      </a:lvl3pPr>
      <a:lvl4pPr marL="0" marR="0" lvl="3" indent="0" algn="l" defTabSz="914400" rtl="0" fontAlgn="auto" hangingPunct="1">
        <a:lnSpc>
          <a:spcPct val="100000"/>
        </a:lnSpc>
        <a:spcBef>
          <a:spcPts val="0"/>
        </a:spcBef>
        <a:spcAft>
          <a:spcPts val="1415"/>
        </a:spcAft>
        <a:buSzPct val="75000"/>
        <a:buFont typeface="StarSymbol"/>
        <a:buChar char="–"/>
        <a:tabLst/>
        <a:defRPr lang="fr-FR" sz="2000" b="0" i="0" u="none" strike="noStrike" kern="1200" cap="none" spc="0" baseline="0">
          <a:solidFill>
            <a:srgbClr val="000000"/>
          </a:solidFill>
          <a:uFillTx/>
          <a:latin typeface="Calibri" pitchFamily="18"/>
          <a:ea typeface="Microsoft YaHei" pitchFamily="2"/>
          <a:cs typeface="Lucida Sans" pitchFamily="2"/>
        </a:defRPr>
      </a:lvl4pPr>
      <a:lvl5pPr marL="0" marR="0" lvl="4" indent="0" algn="l" defTabSz="914400" rtl="0" fontAlgn="auto" hangingPunct="1">
        <a:lnSpc>
          <a:spcPct val="100000"/>
        </a:lnSpc>
        <a:spcBef>
          <a:spcPts val="0"/>
        </a:spcBef>
        <a:spcAft>
          <a:spcPts val="1415"/>
        </a:spcAft>
        <a:buSzPct val="45000"/>
        <a:buFont typeface="StarSymbol"/>
        <a:buChar char="●"/>
        <a:tabLst/>
        <a:defRPr lang="fr-FR" sz="2000" b="0" i="0" u="none" strike="noStrike" kern="1200" cap="none" spc="0" baseline="0">
          <a:solidFill>
            <a:srgbClr val="000000"/>
          </a:solidFill>
          <a:uFillTx/>
          <a:latin typeface="Calibri" pitchFamily="18"/>
          <a:ea typeface="Microsoft YaHei" pitchFamily="2"/>
          <a:cs typeface="Lucida Sans" pitchFamily="2"/>
        </a:defRPr>
      </a:lvl5pPr>
      <a:lvl6pPr marL="0" marR="0" lvl="5" indent="0" algn="l" defTabSz="914400" rtl="0" fontAlgn="auto" hangingPunct="1">
        <a:lnSpc>
          <a:spcPct val="100000"/>
        </a:lnSpc>
        <a:spcBef>
          <a:spcPts val="0"/>
        </a:spcBef>
        <a:spcAft>
          <a:spcPts val="1415"/>
        </a:spcAft>
        <a:buSzPct val="45000"/>
        <a:buFont typeface="StarSymbol"/>
        <a:buChar char="●"/>
        <a:tabLst/>
        <a:defRPr lang="fr-FR" sz="2000" b="0" i="0" u="none" strike="noStrike" kern="1200" cap="none" spc="0" baseline="0">
          <a:solidFill>
            <a:srgbClr val="000000"/>
          </a:solidFill>
          <a:uFillTx/>
          <a:latin typeface="Calibri" pitchFamily="18"/>
          <a:ea typeface="Microsoft YaHei" pitchFamily="2"/>
          <a:cs typeface="Lucida Sans" pitchFamily="2"/>
        </a:defRPr>
      </a:lvl6pPr>
      <a:lvl7pPr marL="0" marR="0" lvl="6" indent="0" algn="l" defTabSz="914400" rtl="0" fontAlgn="auto" hangingPunct="1">
        <a:lnSpc>
          <a:spcPct val="100000"/>
        </a:lnSpc>
        <a:spcBef>
          <a:spcPts val="0"/>
        </a:spcBef>
        <a:spcAft>
          <a:spcPts val="1415"/>
        </a:spcAft>
        <a:buSzPct val="45000"/>
        <a:buFont typeface="StarSymbol"/>
        <a:buChar char="●"/>
        <a:tabLst/>
        <a:defRPr lang="fr-FR" sz="2000" b="0" i="0" u="none" strike="noStrike" kern="1200" cap="none" spc="0" baseline="0">
          <a:solidFill>
            <a:srgbClr val="000000"/>
          </a:solidFill>
          <a:uFillTx/>
          <a:latin typeface="Calibri" pitchFamily="18"/>
          <a:ea typeface="Microsoft YaHei" pitchFamily="2"/>
          <a:cs typeface="Lucida Sans" pitchFamily="2"/>
        </a:defRPr>
      </a:lvl7pPr>
      <a:lvl8pPr marL="0" marR="0" lvl="7" indent="0" algn="l" defTabSz="914400" rtl="0" fontAlgn="auto" hangingPunct="1">
        <a:lnSpc>
          <a:spcPct val="100000"/>
        </a:lnSpc>
        <a:spcBef>
          <a:spcPts val="0"/>
        </a:spcBef>
        <a:spcAft>
          <a:spcPts val="1415"/>
        </a:spcAft>
        <a:buSzPct val="45000"/>
        <a:buFont typeface="StarSymbol"/>
        <a:buChar char="●"/>
        <a:tabLst/>
        <a:defRPr lang="fr-FR" sz="2000" b="0" i="0" u="none" strike="noStrike" kern="1200" cap="none" spc="0" baseline="0">
          <a:solidFill>
            <a:srgbClr val="000000"/>
          </a:solidFill>
          <a:uFillTx/>
          <a:latin typeface="Calibri" pitchFamily="18"/>
          <a:ea typeface="Microsoft YaHei" pitchFamily="2"/>
          <a:cs typeface="Lucida Sans" pitchFamily="2"/>
        </a:defRPr>
      </a:lvl8pPr>
      <a:lvl9pPr marL="0" marR="0" lvl="0" indent="0" algn="l" defTabSz="914400" rtl="0" fontAlgn="auto" hangingPunct="1">
        <a:lnSpc>
          <a:spcPct val="100000"/>
        </a:lnSpc>
        <a:spcBef>
          <a:spcPts val="0"/>
        </a:spcBef>
        <a:spcAft>
          <a:spcPts val="1415"/>
        </a:spcAft>
        <a:buSzPct val="45000"/>
        <a:buFont typeface="StarSymbol"/>
        <a:buChar char="●"/>
        <a:tabLst/>
        <a:defRPr lang="fr-FR" sz="2000" b="0" i="0" u="none" strike="noStrike" kern="1200" cap="none" spc="0" baseline="0">
          <a:solidFill>
            <a:srgbClr val="000000"/>
          </a:solidFill>
          <a:uFillTx/>
          <a:latin typeface="Calibri" pitchFamily="18"/>
          <a:ea typeface="Microsoft YaHei" pitchFamily="2"/>
          <a:cs typeface="Lucida Sans" pitchFamily="2"/>
        </a:defRPr>
      </a:lvl9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8.png"/><Relationship Id="rId11" Type="http://schemas.openxmlformats.org/officeDocument/2006/relationships/image" Target="../media/image13.sv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/>
          <p:nvPr/>
        </p:nvSpPr>
        <p:spPr>
          <a:xfrm>
            <a:off x="2627638" y="188640"/>
            <a:ext cx="5832363" cy="1005117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+- f3 0 f2"/>
              <a:gd name="f7" fmla="*/ f6 1 21600"/>
              <a:gd name="f8" fmla="*/ f2 1 f7"/>
              <a:gd name="f9" fmla="*/ f3 1 f7"/>
              <a:gd name="f10" fmla="*/ f8 f4 1"/>
              <a:gd name="f11" fmla="*/ f9 f4 1"/>
              <a:gd name="f12" fmla="*/ f9 f5 1"/>
              <a:gd name="f13" fmla="*/ f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" t="f13" r="f11" b="f1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4" tIns="44997" rIns="90004" bIns="44997" anchor="t" anchorCtr="1" compatLnSpc="0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000" b="0" i="0" u="none" strike="noStrike" kern="1200" cap="none" spc="0" baseline="0">
                <a:solidFill>
                  <a:srgbClr val="000000"/>
                </a:solidFill>
                <a:uFillTx/>
                <a:latin typeface="Myriad Pro" pitchFamily="34"/>
                <a:ea typeface="Microsoft YaHei" pitchFamily="2"/>
                <a:cs typeface="Lucida Sans" pitchFamily="2"/>
              </a:rPr>
              <a:t>STAGE DE FORMATION Fédéral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000" b="0" i="0" u="none" strike="noStrike" kern="1200" cap="none" spc="0" baseline="0">
                <a:solidFill>
                  <a:srgbClr val="000000"/>
                </a:solidFill>
                <a:uFillTx/>
                <a:latin typeface="Myriad Pro" pitchFamily="34"/>
                <a:ea typeface="Microsoft YaHei" pitchFamily="2"/>
                <a:cs typeface="Lucida Sans" pitchFamily="2"/>
              </a:rPr>
              <a:t>Thème –4-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0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Microsoft YaHei" pitchFamily="2"/>
                <a:cs typeface="Lucida Sans" pitchFamily="2"/>
              </a:rPr>
              <a:t> </a:t>
            </a:r>
          </a:p>
        </p:txBody>
      </p:sp>
      <p:sp>
        <p:nvSpPr>
          <p:cNvPr id="3" name="Titre 1"/>
          <p:cNvSpPr txBox="1">
            <a:spLocks noGrp="1"/>
          </p:cNvSpPr>
          <p:nvPr>
            <p:ph type="title" idx="4294967295"/>
          </p:nvPr>
        </p:nvSpPr>
        <p:spPr>
          <a:xfrm>
            <a:off x="0" y="1124638"/>
            <a:ext cx="9143643" cy="4320000"/>
          </a:xfrm>
          <a:solidFill>
            <a:srgbClr val="FFFFFF"/>
          </a:solidFill>
          <a:ln w="0">
            <a:solidFill>
              <a:srgbClr val="FFFFFF"/>
            </a:solidFill>
            <a:prstDash val="solid"/>
          </a:ln>
        </p:spPr>
        <p:txBody>
          <a:bodyPr/>
          <a:lstStyle/>
          <a:p>
            <a:pPr lvl="0"/>
            <a:r>
              <a:rPr lang="fr-FR"/>
              <a:t/>
            </a:r>
            <a:br>
              <a:rPr lang="fr-FR"/>
            </a:br>
            <a:r>
              <a:rPr lang="fr-FR"/>
              <a:t> </a:t>
            </a:r>
            <a:r>
              <a:rPr lang="fr-FR" sz="8900">
                <a:solidFill>
                  <a:srgbClr val="FF0000"/>
                </a:solidFill>
              </a:rPr>
              <a:t>Les activités</a:t>
            </a:r>
            <a:r>
              <a:rPr lang="fr-FR" sz="6000">
                <a:solidFill>
                  <a:srgbClr val="FF0000"/>
                </a:solidFill>
              </a:rPr>
              <a:t/>
            </a:r>
            <a:br>
              <a:rPr lang="fr-FR" sz="6000">
                <a:solidFill>
                  <a:srgbClr val="FF0000"/>
                </a:solidFill>
              </a:rPr>
            </a:br>
            <a:r>
              <a:rPr lang="fr-FR" sz="6000" b="1">
                <a:solidFill>
                  <a:srgbClr val="FF0000"/>
                </a:solidFill>
              </a:rPr>
              <a:t>des Associations </a:t>
            </a:r>
            <a:br>
              <a:rPr lang="fr-FR" sz="6000" b="1">
                <a:solidFill>
                  <a:srgbClr val="FF0000"/>
                </a:solidFill>
              </a:rPr>
            </a:br>
            <a:r>
              <a:rPr lang="fr-FR" sz="6000" b="1">
                <a:solidFill>
                  <a:srgbClr val="FF0000"/>
                </a:solidFill>
              </a:rPr>
              <a:t>et de la Fédération LSR</a:t>
            </a:r>
          </a:p>
        </p:txBody>
      </p:sp>
      <p:sp>
        <p:nvSpPr>
          <p:cNvPr id="4" name="Espace réservé du numéro de diapositive 7"/>
          <p:cNvSpPr txBox="1"/>
          <p:nvPr/>
        </p:nvSpPr>
        <p:spPr>
          <a:xfrm>
            <a:off x="6553084" y="6356515"/>
            <a:ext cx="2133359" cy="364681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F1CF7971-9ADD-4292-AE95-5AF6E2391510}" type="slidenum">
              <a:t>1</a:t>
            </a:fld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Calibri" pitchFamily="18"/>
              <a:cs typeface="Tahoma" pitchFamily="2"/>
            </a:endParaRPr>
          </a:p>
        </p:txBody>
      </p:sp>
      <p:pic>
        <p:nvPicPr>
          <p:cNvPr id="5" name="Picture 2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431999" y="188640"/>
            <a:ext cx="1259284" cy="804955"/>
          </a:xfrm>
          <a:prstGeom prst="rect">
            <a:avLst/>
          </a:prstGeom>
          <a:solidFill>
            <a:srgbClr val="EDEDED"/>
          </a:solidFill>
          <a:ln w="88916">
            <a:solidFill>
              <a:srgbClr val="FFFFFF"/>
            </a:solidFill>
            <a:prstDash val="solid"/>
            <a:miter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382444" y="2215563"/>
            <a:ext cx="5699363" cy="887242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txBody>
          <a:bodyPr vert="horz" wrap="none" lIns="90004" tIns="44997" rIns="90004" bIns="44997" anchor="t" anchorCtr="1" compatLnSpc="0">
            <a:spAutoFit/>
          </a:bodyPr>
          <a:lstStyle/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Microsoft YaHei" pitchFamily="2"/>
                <a:cs typeface="Lucida Sans" pitchFamily="2"/>
              </a:rPr>
              <a:t>Ne pas confondre </a:t>
            </a:r>
            <a:r>
              <a:rPr lang="fr-FR" sz="1800" b="0" i="0" u="none" strike="noStrike" kern="0" cap="none" spc="0" baseline="0">
                <a:solidFill>
                  <a:srgbClr val="000000"/>
                </a:solidFill>
                <a:uFillTx/>
                <a:latin typeface="Arial" pitchFamily="18"/>
                <a:ea typeface="Microsoft YaHei" pitchFamily="2"/>
                <a:cs typeface="Lucida Sans" pitchFamily="2"/>
              </a:rPr>
              <a:t>l’organisation en directe de voyage </a:t>
            </a:r>
          </a:p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0" cap="none" spc="0" baseline="0">
                <a:solidFill>
                  <a:srgbClr val="000000"/>
                </a:solidFill>
                <a:uFillTx/>
                <a:latin typeface="Arial" pitchFamily="18"/>
                <a:ea typeface="Microsoft YaHei" pitchFamily="2"/>
                <a:cs typeface="Lucida Sans" pitchFamily="2"/>
              </a:rPr>
              <a:t>et nos propositions de voyage</a:t>
            </a:r>
          </a:p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Microsoft YaHei" pitchFamily="2"/>
              <a:cs typeface="Lucida Sans" pitchFamily="2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575998" y="1295997"/>
            <a:ext cx="7560003" cy="771479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sp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4800" b="1" i="0" u="none" strike="noStrike" kern="1200" cap="none" spc="0" baseline="0">
                <a:solidFill>
                  <a:srgbClr val="0066CC"/>
                </a:solidFill>
                <a:uFillTx/>
                <a:latin typeface="Arial" pitchFamily="18"/>
                <a:ea typeface="Microsoft YaHei" pitchFamily="2"/>
                <a:cs typeface="Lucida Sans" pitchFamily="2"/>
              </a:rPr>
              <a:t>Organisation de voyages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378223" y="3204523"/>
            <a:ext cx="8546622" cy="750027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txBody>
          <a:bodyPr vert="horz" wrap="none" lIns="90004" tIns="44997" rIns="90004" bIns="44997" anchor="t" anchorCtr="1" compatLnSpc="0">
            <a:spAutoFit/>
          </a:bodyPr>
          <a:lstStyle/>
          <a:p>
            <a:pPr marL="457200" marR="0" lvl="0" indent="-228600" algn="ctr" defTabSz="914400" rtl="0" fontAlgn="auto" hangingPunct="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Times New Roman" pitchFamily="18"/>
                <a:cs typeface="Times New Roman" pitchFamily="18"/>
              </a:rPr>
              <a:t>Ne pas ignorer la loi 2009-888 du 24 07 2009</a:t>
            </a:r>
          </a:p>
          <a:p>
            <a:pPr marL="457200" marR="0" lvl="0" indent="-228600" algn="ctr" defTabSz="914400" rtl="0" fontAlgn="auto" hangingPunct="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Times New Roman" pitchFamily="18"/>
                <a:cs typeface="Times New Roman" pitchFamily="18"/>
              </a:rPr>
              <a:t>Elle impose l’immatriculation tourisme pour l’organisation et la vente de séjours.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0" y="4056260"/>
            <a:ext cx="9144000" cy="1931130"/>
          </a:xfrm>
          <a:prstGeom prst="rect">
            <a:avLst/>
          </a:prstGeom>
          <a:solidFill>
            <a:srgbClr val="DDDDDD"/>
          </a:solidFill>
          <a:ln>
            <a:noFill/>
          </a:ln>
        </p:spPr>
        <p:txBody>
          <a:bodyPr vert="horz" wrap="square" lIns="90004" tIns="44997" rIns="90004" bIns="44997" anchor="t" anchorCtr="1" compatLnSpc="0">
            <a:spAutoFit/>
          </a:bodyPr>
          <a:lstStyle/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Times New Roman" pitchFamily="18"/>
                <a:cs typeface="Times New Roman" pitchFamily="18"/>
              </a:rPr>
              <a:t>Les associations LSR n’ont pas cette obligation,</a:t>
            </a:r>
          </a:p>
          <a:p>
            <a:pPr marL="457200" marR="0" lvl="0" indent="-228600" algn="ctr" defTabSz="914400" rtl="0" fontAlgn="auto" hangingPunct="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FF0000"/>
                </a:solidFill>
                <a:uFillTx/>
                <a:latin typeface="Arial" pitchFamily="18"/>
                <a:ea typeface="Times New Roman" pitchFamily="18"/>
                <a:cs typeface="Times New Roman" pitchFamily="18"/>
              </a:rPr>
              <a:t>Si</a:t>
            </a:r>
            <a:r>
              <a:rPr lang="fr-FR" sz="1800" b="0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Times New Roman" pitchFamily="18"/>
                <a:cs typeface="Times New Roman" pitchFamily="18"/>
              </a:rPr>
              <a:t> elles n’ont pas pour objet social l'organisation de voyages ou de séjours;</a:t>
            </a:r>
          </a:p>
          <a:p>
            <a:pPr marL="457200" marR="0" lvl="0" indent="-228600" algn="ctr" defTabSz="914400" rtl="0" fontAlgn="auto" hangingPunct="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FF0000"/>
                </a:solidFill>
                <a:uFillTx/>
                <a:latin typeface="Arial" pitchFamily="18"/>
                <a:ea typeface="Times New Roman" pitchFamily="18"/>
                <a:cs typeface="Times New Roman" pitchFamily="18"/>
              </a:rPr>
              <a:t>Si</a:t>
            </a:r>
            <a:r>
              <a:rPr lang="fr-FR" sz="1800" b="0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Times New Roman" pitchFamily="18"/>
                <a:cs typeface="Times New Roman" pitchFamily="18"/>
              </a:rPr>
              <a:t> elles en organisent de façon occasionnelle (2 ou 3 par an au maximum),</a:t>
            </a:r>
          </a:p>
          <a:p>
            <a:pPr marL="457200" marR="0" lvl="0" indent="-228600" algn="ctr" defTabSz="914400" rtl="0" fontAlgn="auto" hangingPunct="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Times New Roman" pitchFamily="18"/>
                <a:cs typeface="Times New Roman" pitchFamily="18"/>
              </a:rPr>
              <a:t>Sans demander de frais de participation</a:t>
            </a:r>
          </a:p>
          <a:p>
            <a:pPr marL="457200" marR="0" lvl="0" indent="-228600" algn="ctr" defTabSz="914400" rtl="0" fontAlgn="auto" hangingPunct="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Times New Roman" pitchFamily="18"/>
                <a:cs typeface="Times New Roman" pitchFamily="18"/>
              </a:rPr>
              <a:t>Les voyages sont organisés exclusivement pour les membres de l'association.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la solidarité au cœur de ls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title" idx="4294967295"/>
          </p:nvPr>
        </p:nvSpPr>
        <p:spPr>
          <a:xfrm>
            <a:off x="722156" y="260640"/>
            <a:ext cx="7772043" cy="2231995"/>
          </a:xfrm>
          <a:solidFill>
            <a:srgbClr val="99FF33"/>
          </a:solidFill>
        </p:spPr>
        <p:txBody>
          <a:bodyPr/>
          <a:lstStyle/>
          <a:p>
            <a:pPr lvl="0"/>
            <a:r>
              <a:rPr lang="fr-FR" sz="5400"/>
              <a:t>la solidarit</a:t>
            </a:r>
            <a:r>
              <a:rPr lang="fr-FR" sz="5400" b="0"/>
              <a:t>é au cœur de lsr</a:t>
            </a:r>
          </a:p>
        </p:txBody>
      </p:sp>
      <p:sp>
        <p:nvSpPr>
          <p:cNvPr id="3" name="Espace réservé du texte 2"/>
          <p:cNvSpPr txBox="1">
            <a:spLocks noGrp="1"/>
          </p:cNvSpPr>
          <p:nvPr>
            <p:ph type="body" idx="4294967295"/>
          </p:nvPr>
        </p:nvSpPr>
        <p:spPr>
          <a:xfrm>
            <a:off x="755641" y="2709001"/>
            <a:ext cx="7772043" cy="3312002"/>
          </a:xfrm>
          <a:solidFill>
            <a:srgbClr val="E6E6FF"/>
          </a:solidFill>
        </p:spPr>
        <p:txBody>
          <a:bodyPr anchor="t" anchorCtr="1"/>
          <a:lstStyle/>
          <a:p>
            <a:pPr lvl="0" algn="ctr">
              <a:buClr>
                <a:srgbClr val="000000"/>
              </a:buClr>
              <a:buFont typeface="Arial" pitchFamily="32"/>
              <a:buChar char="•"/>
            </a:pPr>
            <a:r>
              <a:rPr lang="fr-FR" sz="4800" b="1"/>
              <a:t>Des séjours solidaires</a:t>
            </a:r>
          </a:p>
          <a:p>
            <a:pPr lvl="0" algn="ctr">
              <a:buNone/>
            </a:pPr>
            <a:r>
              <a:rPr lang="fr-FR" sz="4800" b="1"/>
              <a:t>SEV   BSV</a:t>
            </a:r>
          </a:p>
          <a:p>
            <a:pPr lvl="0" algn="ctr">
              <a:buClr>
                <a:srgbClr val="000000"/>
              </a:buClr>
              <a:buFont typeface="Arial" pitchFamily="32"/>
              <a:buChar char="•"/>
            </a:pPr>
            <a:r>
              <a:rPr lang="fr-FR" sz="4800" b="1"/>
              <a:t>Des activités et relations fraternelles</a:t>
            </a:r>
          </a:p>
          <a:p>
            <a:pPr lvl="0" algn="ctr">
              <a:buClr>
                <a:srgbClr val="000000"/>
              </a:buClr>
              <a:buFont typeface="Arial" pitchFamily="32"/>
              <a:buChar char="•"/>
            </a:pPr>
            <a:endParaRPr lang="fr-FR" sz="4800" b="1"/>
          </a:p>
          <a:p>
            <a:pPr lvl="0" algn="ctr">
              <a:buNone/>
            </a:pPr>
            <a:endParaRPr lang="fr-FR" sz="4800" b="1"/>
          </a:p>
        </p:txBody>
      </p:sp>
      <p:sp>
        <p:nvSpPr>
          <p:cNvPr id="4" name="Espace réservé du numéro de diapositive 3"/>
          <p:cNvSpPr txBox="1"/>
          <p:nvPr/>
        </p:nvSpPr>
        <p:spPr>
          <a:xfrm>
            <a:off x="6553084" y="6356515"/>
            <a:ext cx="2133359" cy="364681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AD6F009C-D7EE-4227-B0CD-4038716AC168}" type="slidenum">
              <a:t>11</a:t>
            </a:fld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Calibri" pitchFamily="18"/>
              <a:cs typeface="Tahoma" pitchFamily="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43999" y="863998"/>
            <a:ext cx="8280001" cy="1791364"/>
          </a:xfrm>
          <a:prstGeom prst="rect">
            <a:avLst/>
          </a:prstGeom>
          <a:solidFill>
            <a:srgbClr val="66FFFF"/>
          </a:solidFill>
          <a:ln>
            <a:noFill/>
          </a:ln>
        </p:spPr>
        <p:txBody>
          <a:bodyPr vert="horz" wrap="none" lIns="90004" tIns="44997" rIns="90004" bIns="44997" anchor="t" anchorCtr="1" compatLnSpc="0">
            <a:spAutoFit/>
          </a:bodyPr>
          <a:lstStyle/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40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Microsoft YaHei" pitchFamily="2"/>
                <a:cs typeface="Lucida Sans" pitchFamily="2"/>
              </a:rPr>
              <a:t>Responsabilité des associations</a:t>
            </a:r>
          </a:p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40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Microsoft YaHei" pitchFamily="2"/>
                <a:cs typeface="Lucida Sans" pitchFamily="2"/>
              </a:rPr>
              <a:t>Dans le cadre des activités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143999" y="2770202"/>
            <a:ext cx="8280001" cy="503816"/>
          </a:xfrm>
          <a:prstGeom prst="rect">
            <a:avLst/>
          </a:prstGeom>
          <a:solidFill>
            <a:srgbClr val="ADB9CA"/>
          </a:solidFill>
          <a:ln>
            <a:noFill/>
          </a:ln>
        </p:spPr>
        <p:txBody>
          <a:bodyPr vert="horz" wrap="square" lIns="90004" tIns="44997" rIns="90004" bIns="44997" anchor="t" anchorCtr="1" compatLnSpc="0">
            <a:spAutoFit/>
          </a:bodyPr>
          <a:lstStyle/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800" b="1" i="0" u="none" strike="noStrike" kern="1200" cap="none" spc="0" baseline="0">
                <a:solidFill>
                  <a:srgbClr val="666699"/>
                </a:solidFill>
                <a:uFillTx/>
                <a:latin typeface="Arial" pitchFamily="18"/>
                <a:ea typeface="Microsoft YaHei" pitchFamily="2"/>
                <a:cs typeface="Lucida Sans" pitchFamily="2"/>
              </a:rPr>
              <a:t>Responsabilité civile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143999" y="3876479"/>
            <a:ext cx="8280001" cy="1329683"/>
          </a:xfrm>
          <a:prstGeom prst="rect">
            <a:avLst/>
          </a:prstGeom>
          <a:solidFill>
            <a:srgbClr val="BDD7EE"/>
          </a:solidFill>
          <a:ln>
            <a:noFill/>
          </a:ln>
        </p:spPr>
        <p:txBody>
          <a:bodyPr vert="horz" wrap="square" lIns="90004" tIns="44997" rIns="90004" bIns="44997" anchor="t" anchorCtr="1" compatLnSpc="0">
            <a:spAutoFit/>
          </a:bodyPr>
          <a:lstStyle/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800" b="1" i="0" u="none" strike="noStrike" kern="1200" cap="none" spc="0" baseline="0">
                <a:solidFill>
                  <a:srgbClr val="666699"/>
                </a:solidFill>
                <a:uFillTx/>
                <a:latin typeface="Arial" pitchFamily="18"/>
                <a:ea typeface="Microsoft YaHei" pitchFamily="2"/>
                <a:cs typeface="Lucida Sans" pitchFamily="2"/>
              </a:rPr>
              <a:t>Responsabilité pénale</a:t>
            </a:r>
            <a:endParaRPr lang="fr-FR" sz="2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Microsoft YaHei" pitchFamily="2"/>
              <a:cs typeface="Lucida Sans" pitchFamily="2"/>
            </a:endParaRPr>
          </a:p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800" b="0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Microsoft YaHei" pitchFamily="2"/>
                <a:cs typeface="Lucida Sans" pitchFamily="2"/>
              </a:rPr>
              <a:t>Art 121-3 du code</a:t>
            </a:r>
          </a:p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800" b="0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Microsoft YaHei" pitchFamily="2"/>
                <a:cs typeface="Lucida Sans" pitchFamily="2"/>
              </a:rPr>
              <a:t>Art L223-1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title"/>
          </p:nvPr>
        </p:nvSpPr>
        <p:spPr>
          <a:xfrm>
            <a:off x="722156" y="4800600"/>
            <a:ext cx="7772043" cy="968038"/>
          </a:xfrm>
          <a:solidFill>
            <a:srgbClr val="FFE699"/>
          </a:solidFill>
        </p:spPr>
        <p:txBody>
          <a:bodyPr/>
          <a:lstStyle/>
          <a:p>
            <a:pPr lvl="0" algn="l"/>
            <a:r>
              <a:rPr lang="fr-FR" sz="1100" b="0"/>
              <a:t/>
            </a:r>
            <a:br>
              <a:rPr lang="fr-FR" sz="1100" b="0"/>
            </a:br>
            <a:r>
              <a:rPr lang="fr-FR" sz="2000" b="0"/>
              <a:t>Le contrat avec option annuelle annulation voyage  rapatriement,        </a:t>
            </a:r>
            <a:br>
              <a:rPr lang="fr-FR" sz="2000" b="0"/>
            </a:br>
            <a:r>
              <a:rPr lang="fr-FR" sz="2000" b="0"/>
              <a:t>est à souscrire pour l’ensemble des sorties avec nuitée(s)</a:t>
            </a:r>
          </a:p>
        </p:txBody>
      </p:sp>
      <p:sp>
        <p:nvSpPr>
          <p:cNvPr id="3" name="Espace réservé du texte 2"/>
          <p:cNvSpPr txBox="1">
            <a:spLocks noGrp="1"/>
          </p:cNvSpPr>
          <p:nvPr>
            <p:ph idx="1"/>
          </p:nvPr>
        </p:nvSpPr>
        <p:spPr>
          <a:solidFill>
            <a:srgbClr val="DEEBF7"/>
          </a:solidFill>
        </p:spPr>
        <p:txBody>
          <a:bodyPr/>
          <a:lstStyle/>
          <a:p>
            <a:pPr lvl="0">
              <a:buNone/>
            </a:pPr>
            <a:r>
              <a:rPr lang="fr-FR"/>
              <a:t>La MACIF propose deux sortes de contrat « Resposabilité civile »</a:t>
            </a:r>
          </a:p>
          <a:p>
            <a:pPr lvl="0">
              <a:buNone/>
            </a:pPr>
            <a:r>
              <a:rPr lang="fr-FR"/>
              <a:t>Le contrat annuel Multigarantie Activités Sociale Vie Association couvre l’ensemble des activités, organisées ou proposées par l’association, sur une journée. 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1600200" y="1482516"/>
            <a:ext cx="5655362" cy="76944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4400" b="1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LES ASSURANCES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/>
          <p:nvPr/>
        </p:nvSpPr>
        <p:spPr>
          <a:xfrm>
            <a:off x="2627638" y="188640"/>
            <a:ext cx="5832363" cy="395276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+- f3 0 f2"/>
              <a:gd name="f7" fmla="*/ f6 1 21600"/>
              <a:gd name="f8" fmla="*/ f2 1 f7"/>
              <a:gd name="f9" fmla="*/ f3 1 f7"/>
              <a:gd name="f10" fmla="*/ f8 f4 1"/>
              <a:gd name="f11" fmla="*/ f9 f4 1"/>
              <a:gd name="f12" fmla="*/ f9 f5 1"/>
              <a:gd name="f13" fmla="*/ f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" t="f13" r="f11" b="f1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4" tIns="44997" rIns="90004" bIns="44997" anchor="t" anchorCtr="1" compatLnSpc="0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0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Microsoft YaHei" pitchFamily="2"/>
                <a:cs typeface="Lucida Sans" pitchFamily="2"/>
              </a:rPr>
              <a:t> </a:t>
            </a:r>
          </a:p>
        </p:txBody>
      </p:sp>
      <p:sp>
        <p:nvSpPr>
          <p:cNvPr id="3" name="Titre 1"/>
          <p:cNvSpPr txBox="1">
            <a:spLocks noGrp="1"/>
          </p:cNvSpPr>
          <p:nvPr>
            <p:ph type="title" idx="4294967295"/>
          </p:nvPr>
        </p:nvSpPr>
        <p:spPr>
          <a:xfrm>
            <a:off x="417240" y="1412638"/>
            <a:ext cx="8316001" cy="4679999"/>
          </a:xfrm>
          <a:solidFill>
            <a:srgbClr val="66FFFF"/>
          </a:solidFill>
          <a:ln w="0">
            <a:solidFill>
              <a:srgbClr val="FFFFFF"/>
            </a:solidFill>
            <a:prstDash val="solid"/>
          </a:ln>
        </p:spPr>
        <p:txBody>
          <a:bodyPr anchorCtr="0"/>
          <a:lstStyle/>
          <a:p>
            <a:pPr lvl="0" algn="l"/>
            <a:r>
              <a:rPr lang="fr-FR" sz="6000" b="1"/>
              <a:t>Le rôle de la Fédération:</a:t>
            </a:r>
            <a:r>
              <a:rPr lang="fr-FR" sz="4000" b="1"/>
              <a:t/>
            </a:r>
            <a:br>
              <a:rPr lang="fr-FR" sz="4000" b="1"/>
            </a:br>
            <a:r>
              <a:rPr lang="fr-FR" sz="4000" b="1"/>
              <a:t>- </a:t>
            </a:r>
            <a:r>
              <a:rPr lang="fr-FR" sz="4000">
                <a:solidFill>
                  <a:srgbClr val="663399"/>
                </a:solidFill>
              </a:rPr>
              <a:t>Etablir des conventions et des partenariats</a:t>
            </a:r>
            <a:br>
              <a:rPr lang="fr-FR" sz="4000">
                <a:solidFill>
                  <a:srgbClr val="663399"/>
                </a:solidFill>
              </a:rPr>
            </a:br>
            <a:r>
              <a:rPr lang="fr-FR" sz="4000">
                <a:solidFill>
                  <a:srgbClr val="663399"/>
                </a:solidFill>
              </a:rPr>
              <a:t>- Mettre des activités à disposition des associations</a:t>
            </a:r>
            <a:br>
              <a:rPr lang="fr-FR" sz="4000">
                <a:solidFill>
                  <a:srgbClr val="663399"/>
                </a:solidFill>
              </a:rPr>
            </a:br>
            <a:r>
              <a:rPr lang="fr-FR" sz="4000">
                <a:solidFill>
                  <a:srgbClr val="663399"/>
                </a:solidFill>
              </a:rPr>
              <a:t>- Elaboration de chartes</a:t>
            </a:r>
          </a:p>
        </p:txBody>
      </p:sp>
      <p:sp>
        <p:nvSpPr>
          <p:cNvPr id="4" name="Espace réservé du numéro de diapositive 7"/>
          <p:cNvSpPr txBox="1"/>
          <p:nvPr/>
        </p:nvSpPr>
        <p:spPr>
          <a:xfrm>
            <a:off x="6553084" y="6356515"/>
            <a:ext cx="2133359" cy="364681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F9C58648-07A0-4B54-AF66-522F23CC085B}" type="slidenum">
              <a:t>14</a:t>
            </a:fld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Calibri" pitchFamily="18"/>
              <a:cs typeface="Tahoma" pitchFamily="2"/>
            </a:endParaRPr>
          </a:p>
        </p:txBody>
      </p:sp>
      <p:pic>
        <p:nvPicPr>
          <p:cNvPr id="5" name="Picture 2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431999" y="188640"/>
            <a:ext cx="1259284" cy="804955"/>
          </a:xfrm>
          <a:prstGeom prst="rect">
            <a:avLst/>
          </a:prstGeom>
          <a:solidFill>
            <a:srgbClr val="EDEDED"/>
          </a:solidFill>
          <a:ln w="88916">
            <a:solidFill>
              <a:srgbClr val="FFFFFF"/>
            </a:solidFill>
            <a:prstDash val="solid"/>
            <a:miter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ctrTitle"/>
          </p:nvPr>
        </p:nvSpPr>
        <p:spPr>
          <a:xfrm>
            <a:off x="109325" y="755376"/>
            <a:ext cx="8885581" cy="2754584"/>
          </a:xfrm>
          <a:solidFill>
            <a:srgbClr val="ADB9CA"/>
          </a:solidFill>
        </p:spPr>
        <p:txBody>
          <a:bodyPr/>
          <a:lstStyle/>
          <a:p>
            <a:pPr lvl="0"/>
            <a:r>
              <a:rPr lang="fr-FR" sz="4400" i="1">
                <a:solidFill>
                  <a:srgbClr val="ED7D31"/>
                </a:solidFill>
              </a:rPr>
              <a:t>TRAVAUX INDIVIDUELS</a:t>
            </a:r>
            <a:r>
              <a:rPr lang="fr-FR"/>
              <a:t/>
            </a:r>
            <a:br>
              <a:rPr lang="fr-FR"/>
            </a:br>
            <a:r>
              <a:rPr lang="fr-FR" sz="4400" b="1"/>
              <a:t>Charte pour le droit et les conditions d’accès à la culture pour tous les retraités</a:t>
            </a:r>
          </a:p>
        </p:txBody>
      </p:sp>
      <p:sp>
        <p:nvSpPr>
          <p:cNvPr id="3" name="Sous-titre 2"/>
          <p:cNvSpPr txBox="1">
            <a:spLocks noGrp="1"/>
          </p:cNvSpPr>
          <p:nvPr>
            <p:ph type="subTitle" idx="1"/>
          </p:nvPr>
        </p:nvSpPr>
        <p:spPr>
          <a:xfrm>
            <a:off x="1143000" y="4482544"/>
            <a:ext cx="6858000" cy="775246"/>
          </a:xfrm>
          <a:solidFill>
            <a:srgbClr val="9DC3E6"/>
          </a:solidFill>
        </p:spPr>
        <p:txBody>
          <a:bodyPr/>
          <a:lstStyle/>
          <a:p>
            <a:pPr lvl="0"/>
            <a:r>
              <a:rPr lang="fr-FR" sz="3200" b="1"/>
              <a:t>La résumer en quelques lignes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935998" y="1007997"/>
            <a:ext cx="6004069" cy="739703"/>
          </a:xfrm>
          <a:prstGeom prst="rect">
            <a:avLst/>
          </a:prstGeom>
          <a:solidFill>
            <a:srgbClr val="FF33FF"/>
          </a:solidFill>
          <a:ln>
            <a:noFill/>
          </a:ln>
        </p:spPr>
        <p:txBody>
          <a:bodyPr vert="horz" wrap="none" lIns="90004" tIns="44997" rIns="90004" bIns="44997" anchor="t" anchorCtr="0" compatLnSpc="0">
            <a:sp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4400" b="0" i="1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Microsoft YaHei" pitchFamily="2"/>
                <a:cs typeface="Lucida Sans" pitchFamily="2"/>
              </a:rPr>
              <a:t>TRAVAIL DE GROUPE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283262" y="2160617"/>
            <a:ext cx="8577465" cy="4337611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t" anchorCtr="0" compatLnSpc="0">
            <a:sp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200" b="1" i="0" u="none" strike="noStrike" kern="1200" cap="none" spc="0" baseline="0">
                <a:solidFill>
                  <a:srgbClr val="0000FF"/>
                </a:solidFill>
                <a:uFillTx/>
                <a:latin typeface="Arial" pitchFamily="18"/>
                <a:ea typeface="Microsoft YaHei" pitchFamily="2"/>
                <a:cs typeface="Lucida Sans" pitchFamily="2"/>
              </a:rPr>
              <a:t>Groupe 1 Préparer un séjour d'une semaine dans le sud de la France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3200" b="1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Microsoft YaHei" pitchFamily="2"/>
              <a:cs typeface="Lucida Sans" pitchFamily="2"/>
            </a:endParaRP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200" b="1" i="0" u="none" strike="noStrike" kern="1200" cap="none" spc="0" baseline="0">
                <a:solidFill>
                  <a:srgbClr val="CC00CC"/>
                </a:solidFill>
                <a:uFillTx/>
                <a:latin typeface="Arial" pitchFamily="18"/>
                <a:ea typeface="Microsoft YaHei" pitchFamily="2"/>
                <a:cs typeface="Lucida Sans" pitchFamily="2"/>
              </a:rPr>
              <a:t>Groupe 2 Préparer une sortie d'une journée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3200" b="1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Microsoft YaHei" pitchFamily="2"/>
              <a:cs typeface="Lucida Sans" pitchFamily="2"/>
            </a:endParaRP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200" b="1" i="0" u="none" strike="noStrike" kern="1200" cap="none" spc="0" baseline="0">
                <a:solidFill>
                  <a:srgbClr val="009933"/>
                </a:solidFill>
                <a:uFillTx/>
                <a:latin typeface="Arial" pitchFamily="18"/>
                <a:ea typeface="Microsoft YaHei" pitchFamily="2"/>
                <a:cs typeface="Lucida Sans" pitchFamily="2"/>
              </a:rPr>
              <a:t>Groupe 3 Préparer une journée dans votre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200" b="1" i="0" u="none" strike="noStrike" kern="1200" cap="none" spc="0" baseline="0">
                <a:solidFill>
                  <a:srgbClr val="009933"/>
                </a:solidFill>
                <a:uFillTx/>
                <a:latin typeface="Arial" pitchFamily="18"/>
                <a:ea typeface="Microsoft YaHei" pitchFamily="2"/>
                <a:cs typeface="Lucida Sans" pitchFamily="2"/>
              </a:rPr>
              <a:t> ville pour une autre association LSR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3200" b="1" i="0" u="none" strike="noStrike" kern="0" cap="none" spc="0" baseline="0">
              <a:solidFill>
                <a:srgbClr val="009933"/>
              </a:solidFill>
              <a:uFillTx/>
              <a:latin typeface="Arial" pitchFamily="18"/>
              <a:ea typeface="Microsoft YaHei" pitchFamily="2"/>
              <a:cs typeface="Lucida Sans" pitchFamily="2"/>
            </a:endParaRP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200" b="1" i="0" u="none" strike="noStrike" kern="1200" cap="none" spc="0" baseline="0">
                <a:solidFill>
                  <a:srgbClr val="C55A11"/>
                </a:solidFill>
                <a:uFillTx/>
                <a:latin typeface="Arial" pitchFamily="18"/>
                <a:ea typeface="Microsoft YaHei" pitchFamily="2"/>
                <a:cs typeface="Lucida Sans" pitchFamily="2"/>
              </a:rPr>
              <a:t>Groupe 4 Préparer un repas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title" idx="4294967295"/>
          </p:nvPr>
        </p:nvSpPr>
        <p:spPr>
          <a:xfrm>
            <a:off x="431999" y="1151997"/>
            <a:ext cx="8316001" cy="5156639"/>
          </a:xfrm>
          <a:solidFill>
            <a:srgbClr val="99FFFF"/>
          </a:solidFill>
          <a:ln w="0">
            <a:solidFill>
              <a:srgbClr val="CCCCCC"/>
            </a:solidFill>
            <a:prstDash val="solid"/>
          </a:ln>
        </p:spPr>
        <p:txBody>
          <a:bodyPr/>
          <a:lstStyle/>
          <a:p>
            <a:pPr lvl="0"/>
            <a:r>
              <a:rPr lang="fr-FR" sz="4000" b="1"/>
              <a:t>Le droit d’association:</a:t>
            </a:r>
            <a:br>
              <a:rPr lang="fr-FR" sz="4000" b="1"/>
            </a:br>
            <a:r>
              <a:rPr lang="fr-FR" sz="3200" b="1"/>
              <a:t>une spécificité française (loi du 1er 07 1901)</a:t>
            </a:r>
            <a:r>
              <a:rPr lang="fr-FR" sz="4000" b="1"/>
              <a:t/>
            </a:r>
            <a:br>
              <a:rPr lang="fr-FR" sz="4000" b="1"/>
            </a:br>
            <a:r>
              <a:rPr lang="fr-FR" sz="4000" b="1"/>
              <a:t/>
            </a:r>
            <a:br>
              <a:rPr lang="fr-FR" sz="4000" b="1"/>
            </a:br>
            <a:r>
              <a:rPr lang="fr-FR" sz="4000" b="1">
                <a:solidFill>
                  <a:srgbClr val="2F5597"/>
                </a:solidFill>
              </a:rPr>
              <a:t>Richesse et diversité de la vie associative.</a:t>
            </a:r>
            <a:br>
              <a:rPr lang="fr-FR" sz="4000" b="1">
                <a:solidFill>
                  <a:srgbClr val="2F5597"/>
                </a:solidFill>
              </a:rPr>
            </a:br>
            <a:r>
              <a:rPr lang="fr-FR" sz="4000" b="1"/>
              <a:t/>
            </a:r>
            <a:br>
              <a:rPr lang="fr-FR" sz="4000" b="1"/>
            </a:br>
            <a:r>
              <a:rPr lang="fr-FR" sz="4000" b="1">
                <a:solidFill>
                  <a:srgbClr val="FF0000"/>
                </a:solidFill>
              </a:rPr>
              <a:t>L’originalité de LSR</a:t>
            </a:r>
            <a:r>
              <a:rPr lang="fr-FR" b="1"/>
              <a:t/>
            </a:r>
            <a:br>
              <a:rPr lang="fr-FR" b="1"/>
            </a:br>
            <a:endParaRPr lang="fr-FR" b="1"/>
          </a:p>
        </p:txBody>
      </p:sp>
      <p:sp>
        <p:nvSpPr>
          <p:cNvPr id="3" name="Espace réservé du numéro de diapositive 7"/>
          <p:cNvSpPr txBox="1"/>
          <p:nvPr/>
        </p:nvSpPr>
        <p:spPr>
          <a:xfrm>
            <a:off x="6553084" y="6356515"/>
            <a:ext cx="2133359" cy="364681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3823B42B-4081-4767-9B49-7B973E1FC678}" type="slidenum">
              <a:t>2</a:t>
            </a:fld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Calibri" pitchFamily="18"/>
              <a:cs typeface="Tahoma" pitchFamily="2"/>
            </a:endParaRPr>
          </a:p>
        </p:txBody>
      </p:sp>
      <p:pic>
        <p:nvPicPr>
          <p:cNvPr id="4" name="Picture 2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431999" y="188640"/>
            <a:ext cx="1259284" cy="804955"/>
          </a:xfrm>
          <a:prstGeom prst="rect">
            <a:avLst/>
          </a:prstGeom>
          <a:solidFill>
            <a:srgbClr val="EDEDED"/>
          </a:solidFill>
          <a:ln w="88916">
            <a:solidFill>
              <a:srgbClr val="FFFFFF"/>
            </a:solidFill>
            <a:prstDash val="solid"/>
            <a:miter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8"/>
          <p:cNvSpPr txBox="1">
            <a:spLocks noGrp="1"/>
          </p:cNvSpPr>
          <p:nvPr>
            <p:ph type="ctrTitle"/>
          </p:nvPr>
        </p:nvSpPr>
        <p:spPr>
          <a:xfrm>
            <a:off x="129204" y="605524"/>
            <a:ext cx="8845823" cy="2387598"/>
          </a:xfrm>
          <a:solidFill>
            <a:srgbClr val="A5A5A5"/>
          </a:solidFill>
        </p:spPr>
        <p:txBody>
          <a:bodyPr/>
          <a:lstStyle/>
          <a:p>
            <a:pPr lvl="0"/>
            <a:r>
              <a:rPr lang="fr-FR" sz="5400" b="1" i="1">
                <a:solidFill>
                  <a:srgbClr val="ED7D31"/>
                </a:solidFill>
              </a:rPr>
              <a:t>TRAVAUX INDIVIDUELS</a:t>
            </a:r>
            <a:r>
              <a:rPr lang="fr-FR" sz="5400" b="1"/>
              <a:t/>
            </a:r>
            <a:br>
              <a:rPr lang="fr-FR" sz="5400" b="1"/>
            </a:br>
            <a:r>
              <a:rPr lang="fr-FR" sz="5400" b="1"/>
              <a:t>Exposez succinctement l'Activité de votre association</a:t>
            </a:r>
            <a:endParaRPr lang="fr-FR" sz="5400"/>
          </a:p>
        </p:txBody>
      </p:sp>
      <p:sp>
        <p:nvSpPr>
          <p:cNvPr id="3" name="Espace réservé du texte 1"/>
          <p:cNvSpPr txBox="1">
            <a:spLocks noGrp="1"/>
          </p:cNvSpPr>
          <p:nvPr>
            <p:ph type="subTitle" idx="1"/>
          </p:nvPr>
        </p:nvSpPr>
        <p:spPr>
          <a:xfrm>
            <a:off x="964097" y="3145600"/>
            <a:ext cx="7394716" cy="3106875"/>
          </a:xfrm>
          <a:solidFill>
            <a:srgbClr val="FF99FF"/>
          </a:solidFill>
        </p:spPr>
        <p:txBody>
          <a:bodyPr/>
          <a:lstStyle/>
          <a:p>
            <a:pPr lvl="0"/>
            <a:r>
              <a:rPr lang="fr-FR" sz="3200" b="1"/>
              <a:t>Qui décide?</a:t>
            </a:r>
          </a:p>
          <a:p>
            <a:pPr lvl="0"/>
            <a:r>
              <a:rPr lang="fr-FR" sz="3200" b="1"/>
              <a:t>Comment faites vous?</a:t>
            </a:r>
          </a:p>
          <a:p>
            <a:pPr lvl="0"/>
            <a:r>
              <a:rPr lang="fr-FR" sz="3200" b="1"/>
              <a:t>Quelle organisation?</a:t>
            </a:r>
          </a:p>
          <a:p>
            <a:pPr lvl="0"/>
            <a:r>
              <a:rPr lang="fr-FR" sz="3200" b="1"/>
              <a:t>Qui choisit?</a:t>
            </a:r>
          </a:p>
          <a:p>
            <a:pPr lvl="0"/>
            <a:r>
              <a:rPr lang="fr-FR" sz="3200" b="1"/>
              <a:t>Que dire sur votre association?</a:t>
            </a:r>
          </a:p>
          <a:p>
            <a:pPr lvl="0"/>
            <a:endParaRPr lang="fr-FR" sz="5400" b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/>
          <p:nvPr/>
        </p:nvSpPr>
        <p:spPr>
          <a:xfrm>
            <a:off x="2627638" y="188640"/>
            <a:ext cx="5832363" cy="395276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+- f3 0 f2"/>
              <a:gd name="f7" fmla="*/ f6 1 21600"/>
              <a:gd name="f8" fmla="*/ f2 1 f7"/>
              <a:gd name="f9" fmla="*/ f3 1 f7"/>
              <a:gd name="f10" fmla="*/ f8 f4 1"/>
              <a:gd name="f11" fmla="*/ f9 f4 1"/>
              <a:gd name="f12" fmla="*/ f9 f5 1"/>
              <a:gd name="f13" fmla="*/ f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" t="f13" r="f11" b="f1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4" tIns="44997" rIns="90004" bIns="44997" anchor="t" anchorCtr="1" compatLnSpc="0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0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Microsoft YaHei" pitchFamily="2"/>
                <a:cs typeface="Lucida Sans" pitchFamily="2"/>
              </a:rPr>
              <a:t> </a:t>
            </a:r>
          </a:p>
        </p:txBody>
      </p:sp>
      <p:sp>
        <p:nvSpPr>
          <p:cNvPr id="3" name="Titre 1"/>
          <p:cNvSpPr txBox="1">
            <a:spLocks noGrp="1"/>
          </p:cNvSpPr>
          <p:nvPr>
            <p:ph type="title" idx="4294967295"/>
          </p:nvPr>
        </p:nvSpPr>
        <p:spPr>
          <a:xfrm>
            <a:off x="456495" y="1448994"/>
            <a:ext cx="8316001" cy="3960001"/>
          </a:xfrm>
          <a:solidFill>
            <a:srgbClr val="00CCCC"/>
          </a:solidFill>
          <a:ln w="0">
            <a:solidFill>
              <a:srgbClr val="FFFFFF"/>
            </a:solidFill>
            <a:prstDash val="solid"/>
          </a:ln>
        </p:spPr>
        <p:txBody>
          <a:bodyPr/>
          <a:lstStyle/>
          <a:p>
            <a:pPr lvl="0"/>
            <a:r>
              <a:rPr lang="fr-FR" sz="6000" b="1">
                <a:solidFill>
                  <a:srgbClr val="2F5597"/>
                </a:solidFill>
              </a:rPr>
              <a:t>Choix des activités LSR</a:t>
            </a:r>
            <a:r>
              <a:rPr lang="fr-FR" sz="4000" b="1">
                <a:solidFill>
                  <a:srgbClr val="2F5597"/>
                </a:solidFill>
              </a:rPr>
              <a:t> </a:t>
            </a:r>
            <a:br>
              <a:rPr lang="fr-FR" sz="4000" b="1">
                <a:solidFill>
                  <a:srgbClr val="2F5597"/>
                </a:solidFill>
              </a:rPr>
            </a:br>
            <a:r>
              <a:rPr lang="fr-FR" sz="4000" b="1">
                <a:solidFill>
                  <a:srgbClr val="2F5597"/>
                </a:solidFill>
              </a:rPr>
              <a:t>en fonction de son environnement et de ses adhérents?</a:t>
            </a:r>
            <a:br>
              <a:rPr lang="fr-FR" sz="4000" b="1">
                <a:solidFill>
                  <a:srgbClr val="2F5597"/>
                </a:solidFill>
              </a:rPr>
            </a:br>
            <a:r>
              <a:rPr lang="fr-FR" sz="4000" b="1">
                <a:solidFill>
                  <a:srgbClr val="009999"/>
                </a:solidFill>
              </a:rPr>
              <a:t>- </a:t>
            </a:r>
            <a:r>
              <a:rPr lang="fr-FR" sz="4000" b="1">
                <a:solidFill>
                  <a:srgbClr val="C55A11"/>
                </a:solidFill>
              </a:rPr>
              <a:t>Activités de proximité</a:t>
            </a:r>
            <a:br>
              <a:rPr lang="fr-FR" sz="4000" b="1">
                <a:solidFill>
                  <a:srgbClr val="C55A11"/>
                </a:solidFill>
              </a:rPr>
            </a:br>
            <a:r>
              <a:rPr lang="fr-FR" sz="4000" b="1">
                <a:solidFill>
                  <a:srgbClr val="C55A11"/>
                </a:solidFill>
              </a:rPr>
              <a:t>- Voyages et séjours</a:t>
            </a:r>
            <a:br>
              <a:rPr lang="fr-FR" sz="4000" b="1">
                <a:solidFill>
                  <a:srgbClr val="C55A11"/>
                </a:solidFill>
              </a:rPr>
            </a:br>
            <a:r>
              <a:rPr lang="fr-FR" sz="4000" b="1">
                <a:solidFill>
                  <a:srgbClr val="C55A11"/>
                </a:solidFill>
              </a:rPr>
              <a:t>- Solidarité</a:t>
            </a:r>
          </a:p>
        </p:txBody>
      </p:sp>
      <p:sp>
        <p:nvSpPr>
          <p:cNvPr id="4" name="Espace réservé du numéro de diapositive 7"/>
          <p:cNvSpPr txBox="1"/>
          <p:nvPr/>
        </p:nvSpPr>
        <p:spPr>
          <a:xfrm>
            <a:off x="6553084" y="6356515"/>
            <a:ext cx="2133359" cy="364681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041498B8-1D01-46F3-8D7B-87FE5C0E7F33}" type="slidenum">
              <a:t>4</a:t>
            </a:fld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Calibri" pitchFamily="18"/>
              <a:cs typeface="Tahoma" pitchFamily="2"/>
            </a:endParaRPr>
          </a:p>
        </p:txBody>
      </p:sp>
      <p:pic>
        <p:nvPicPr>
          <p:cNvPr id="5" name="Picture 2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431999" y="188640"/>
            <a:ext cx="1259284" cy="804955"/>
          </a:xfrm>
          <a:prstGeom prst="rect">
            <a:avLst/>
          </a:prstGeom>
          <a:solidFill>
            <a:srgbClr val="EDEDED"/>
          </a:solidFill>
          <a:ln w="88916">
            <a:solidFill>
              <a:srgbClr val="FFFFFF"/>
            </a:solidFill>
            <a:prstDash val="solid"/>
            <a:miter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La proximité socle de l’activité LS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title" idx="4294967295"/>
          </p:nvPr>
        </p:nvSpPr>
        <p:spPr>
          <a:xfrm>
            <a:off x="722156" y="260640"/>
            <a:ext cx="7772043" cy="2053440"/>
          </a:xfrm>
          <a:solidFill>
            <a:srgbClr val="FFCC99"/>
          </a:solidFill>
        </p:spPr>
        <p:txBody>
          <a:bodyPr/>
          <a:lstStyle/>
          <a:p>
            <a:pPr lvl="0"/>
            <a:r>
              <a:rPr lang="fr-FR" sz="5400"/>
              <a:t>La proximité socle de l’activité LSR</a:t>
            </a:r>
          </a:p>
        </p:txBody>
      </p:sp>
      <p:sp>
        <p:nvSpPr>
          <p:cNvPr id="3" name="Espace réservé du texte 2"/>
          <p:cNvSpPr txBox="1">
            <a:spLocks noGrp="1"/>
          </p:cNvSpPr>
          <p:nvPr>
            <p:ph type="body" idx="4294967295"/>
          </p:nvPr>
        </p:nvSpPr>
        <p:spPr>
          <a:xfrm>
            <a:off x="722156" y="2548076"/>
            <a:ext cx="7989844" cy="3472918"/>
          </a:xfrm>
          <a:solidFill>
            <a:srgbClr val="FFFF99"/>
          </a:solidFill>
        </p:spPr>
        <p:txBody>
          <a:bodyPr anchor="t" anchorCtr="1"/>
          <a:lstStyle/>
          <a:p>
            <a:pPr lvl="0" algn="ctr">
              <a:lnSpc>
                <a:spcPct val="150000"/>
              </a:lnSpc>
              <a:spcBef>
                <a:spcPts val="600"/>
              </a:spcBef>
              <a:buNone/>
            </a:pPr>
            <a:r>
              <a:rPr lang="fr-FR" sz="4800" b="1"/>
              <a:t>Concerne toutes les activités qui se déroulent sur une journée ou une demi journée</a:t>
            </a:r>
          </a:p>
        </p:txBody>
      </p:sp>
      <p:sp>
        <p:nvSpPr>
          <p:cNvPr id="4" name="Espace réservé du numéro de diapositive 3"/>
          <p:cNvSpPr txBox="1"/>
          <p:nvPr/>
        </p:nvSpPr>
        <p:spPr>
          <a:xfrm>
            <a:off x="6553084" y="6356515"/>
            <a:ext cx="2133359" cy="364681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46EA5667-3089-4B46-957B-FED80EA89BA4}" type="slidenum">
              <a:t>5</a:t>
            </a:fld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Calibri" pitchFamily="18"/>
              <a:cs typeface="Tahoma" pitchFamily="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2"/>
          <p:cNvSpPr txBox="1"/>
          <p:nvPr/>
        </p:nvSpPr>
        <p:spPr>
          <a:xfrm>
            <a:off x="337139" y="849962"/>
            <a:ext cx="8424001" cy="94248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sp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6000" b="1" i="0" u="none" strike="noStrike" kern="1200" cap="none" spc="0" baseline="0">
                <a:solidFill>
                  <a:srgbClr val="FF950E"/>
                </a:solidFill>
                <a:uFillTx/>
                <a:latin typeface="Arial" pitchFamily="18"/>
                <a:ea typeface="Microsoft YaHei" pitchFamily="2"/>
                <a:cs typeface="Lucida Sans" pitchFamily="2"/>
              </a:rPr>
              <a:t>Les activités sportives</a:t>
            </a:r>
          </a:p>
        </p:txBody>
      </p:sp>
      <p:pic>
        <p:nvPicPr>
          <p:cNvPr id="3" name="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36437" y="1799996"/>
            <a:ext cx="2857317" cy="791998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ZoneTexte 4"/>
          <p:cNvSpPr txBox="1"/>
          <p:nvPr/>
        </p:nvSpPr>
        <p:spPr>
          <a:xfrm>
            <a:off x="3065224" y="1932172"/>
            <a:ext cx="2695322" cy="1407956"/>
          </a:xfrm>
          <a:prstGeom prst="rect">
            <a:avLst/>
          </a:prstGeom>
          <a:solidFill>
            <a:srgbClr val="DAE3F3"/>
          </a:solidFill>
          <a:ln>
            <a:noFill/>
          </a:ln>
        </p:spPr>
        <p:txBody>
          <a:bodyPr vert="horz" wrap="none" lIns="90004" tIns="44997" rIns="90004" bIns="44997" anchor="t" anchorCtr="0" compatLnSpc="0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1" i="0" u="none" strike="noStrike" kern="1200" cap="none" spc="0" baseline="0">
                <a:solidFill>
                  <a:srgbClr val="FF0000"/>
                </a:solidFill>
                <a:uFillTx/>
                <a:latin typeface="Arial" pitchFamily="18"/>
                <a:ea typeface="Microsoft YaHei" pitchFamily="2"/>
                <a:cs typeface="Lucida Sans" pitchFamily="2"/>
              </a:rPr>
              <a:t>Recommandations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1" i="0" u="none" strike="noStrike" kern="1200" cap="none" spc="0" baseline="0">
              <a:solidFill>
                <a:srgbClr val="FF0000"/>
              </a:solidFill>
              <a:uFillTx/>
              <a:latin typeface="Arial" pitchFamily="18"/>
              <a:ea typeface="Microsoft YaHei" pitchFamily="2"/>
              <a:cs typeface="Lucida Sans" pitchFamily="2"/>
            </a:endParaRP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1" i="0" u="none" strike="noStrike" kern="1200" cap="none" spc="0" baseline="0">
                <a:solidFill>
                  <a:srgbClr val="FF0000"/>
                </a:solidFill>
                <a:uFillTx/>
                <a:latin typeface="Arial" pitchFamily="18"/>
                <a:ea typeface="Microsoft YaHei" pitchFamily="2"/>
                <a:cs typeface="Lucida Sans" pitchFamily="2"/>
              </a:rPr>
              <a:t> Règles techniques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1" i="0" u="none" strike="noStrike" kern="1200" cap="none" spc="0" baseline="0">
              <a:solidFill>
                <a:srgbClr val="FF0000"/>
              </a:solidFill>
              <a:uFillTx/>
              <a:latin typeface="Arial" pitchFamily="18"/>
              <a:ea typeface="Microsoft YaHei" pitchFamily="2"/>
              <a:cs typeface="Lucida Sans" pitchFamily="2"/>
            </a:endParaRP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1" i="0" u="none" strike="noStrike" kern="1200" cap="none" spc="0" baseline="0">
                <a:solidFill>
                  <a:srgbClr val="FF0000"/>
                </a:solidFill>
                <a:uFillTx/>
                <a:latin typeface="Arial" pitchFamily="18"/>
                <a:ea typeface="Microsoft YaHei" pitchFamily="2"/>
                <a:cs typeface="Lucida Sans" pitchFamily="2"/>
              </a:rPr>
              <a:t> Sécurité</a:t>
            </a:r>
          </a:p>
        </p:txBody>
      </p:sp>
      <p:pic>
        <p:nvPicPr>
          <p:cNvPr id="5" name=""/>
          <p:cNvPicPr>
            <a:picLocks noChangeAspect="1"/>
          </p:cNvPicPr>
          <p:nvPr/>
        </p:nvPicPr>
        <p:blipFill>
          <a:blip r:embed="rId4">
            <a:lum bright="56000"/>
            <a:alphaModFix/>
          </a:blip>
          <a:srcRect/>
          <a:stretch>
            <a:fillRect/>
          </a:stretch>
        </p:blipFill>
        <p:spPr>
          <a:xfrm>
            <a:off x="5831997" y="1943996"/>
            <a:ext cx="2664003" cy="719998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Forme libre : forme 6"/>
          <p:cNvSpPr/>
          <p:nvPr/>
        </p:nvSpPr>
        <p:spPr>
          <a:xfrm>
            <a:off x="1439997" y="2808003"/>
            <a:ext cx="359999" cy="431999"/>
          </a:xfrm>
          <a:custGeom>
            <a:avLst>
              <a:gd name="f0" fmla="val 5400"/>
              <a:gd name="f1" fmla="val 5400"/>
            </a:avLst>
            <a:gdLst>
              <a:gd name="f2" fmla="val w"/>
              <a:gd name="f3" fmla="val h"/>
              <a:gd name="f4" fmla="val 0"/>
              <a:gd name="f5" fmla="val 21600"/>
              <a:gd name="f6" fmla="val 10800"/>
              <a:gd name="f7" fmla="*/ f2 1 21600"/>
              <a:gd name="f8" fmla="*/ f3 1 21600"/>
              <a:gd name="f9" fmla="+- f5 0 f4"/>
              <a:gd name="f10" fmla="pin 0 f1 10800"/>
              <a:gd name="f11" fmla="pin 0 f0 21600"/>
              <a:gd name="f12" fmla="val f10"/>
              <a:gd name="f13" fmla="val f11"/>
              <a:gd name="f14" fmla="*/ f9 1 21600"/>
              <a:gd name="f15" fmla="*/ f10 f7 1"/>
              <a:gd name="f16" fmla="*/ f11 f8 1"/>
              <a:gd name="f17" fmla="+- 21600 0 f12"/>
              <a:gd name="f18" fmla="*/ f13 f12 1"/>
              <a:gd name="f19" fmla="*/ 21600 f14 1"/>
              <a:gd name="f20" fmla="*/ f12 f7 1"/>
              <a:gd name="f21" fmla="*/ f18 1 10800"/>
              <a:gd name="f22" fmla="*/ f19 1 f14"/>
              <a:gd name="f23" fmla="*/ f17 f7 1"/>
              <a:gd name="f24" fmla="+- f13 0 f21"/>
              <a:gd name="f25" fmla="*/ f22 f8 1"/>
              <a:gd name="f26" fmla="*/ f24 f8 1"/>
            </a:gdLst>
            <a:ahLst>
              <a:ahXY gdRefX="f1" minX="f4" maxX="f6" gdRefY="f0" minY="f4" maxY="f5">
                <a:pos x="f15" y="f16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20" t="f26" r="f23" b="f25"/>
            <a:pathLst>
              <a:path w="21600" h="21600">
                <a:moveTo>
                  <a:pt x="f12" y="f5"/>
                </a:moveTo>
                <a:lnTo>
                  <a:pt x="f12" y="f13"/>
                </a:lnTo>
                <a:lnTo>
                  <a:pt x="f4" y="f13"/>
                </a:lnTo>
                <a:lnTo>
                  <a:pt x="f6" y="f4"/>
                </a:lnTo>
                <a:lnTo>
                  <a:pt x="f5" y="f13"/>
                </a:lnTo>
                <a:lnTo>
                  <a:pt x="f17" y="f13"/>
                </a:lnTo>
                <a:lnTo>
                  <a:pt x="f17" y="f5"/>
                </a:lnTo>
                <a:close/>
              </a:path>
            </a:pathLst>
          </a:custGeom>
          <a:solidFill>
            <a:srgbClr val="CFE7F5"/>
          </a:solidFill>
          <a:ln w="0">
            <a:solidFill>
              <a:srgbClr val="808080"/>
            </a:solidFill>
            <a:prstDash val="solid"/>
            <a:miter/>
          </a:ln>
        </p:spPr>
        <p:txBody>
          <a:bodyPr vert="horz" wrap="none" lIns="90004" tIns="44997" rIns="90004" bIns="44997" anchor="ctr" anchorCtr="0" compatLnSpc="0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Microsoft YaHei" pitchFamily="2"/>
              <a:cs typeface="Lucida Sans" pitchFamily="2"/>
            </a:endParaRPr>
          </a:p>
        </p:txBody>
      </p:sp>
      <p:sp>
        <p:nvSpPr>
          <p:cNvPr id="7" name="ZoneTexte 7"/>
          <p:cNvSpPr txBox="1"/>
          <p:nvPr/>
        </p:nvSpPr>
        <p:spPr>
          <a:xfrm>
            <a:off x="503998" y="3456002"/>
            <a:ext cx="2808003" cy="1144435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sp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Microsoft YaHei" pitchFamily="2"/>
                <a:cs typeface="Lucida Sans" pitchFamily="2"/>
              </a:rPr>
              <a:t>- Randonnées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Microsoft YaHei" pitchFamily="2"/>
                <a:cs typeface="Lucida Sans" pitchFamily="2"/>
              </a:rPr>
              <a:t>- longe côte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Microsoft YaHei" pitchFamily="2"/>
                <a:cs typeface="Lucida Sans" pitchFamily="2"/>
              </a:rPr>
              <a:t>- marche d'endurance</a:t>
            </a:r>
          </a:p>
        </p:txBody>
      </p:sp>
      <p:sp>
        <p:nvSpPr>
          <p:cNvPr id="8" name="Forme libre : forme 8"/>
          <p:cNvSpPr/>
          <p:nvPr/>
        </p:nvSpPr>
        <p:spPr>
          <a:xfrm>
            <a:off x="7200003" y="2880003"/>
            <a:ext cx="431999" cy="647998"/>
          </a:xfrm>
          <a:custGeom>
            <a:avLst>
              <a:gd name="f0" fmla="val 5400"/>
              <a:gd name="f1" fmla="val 5400"/>
            </a:avLst>
            <a:gdLst>
              <a:gd name="f2" fmla="val w"/>
              <a:gd name="f3" fmla="val h"/>
              <a:gd name="f4" fmla="val 0"/>
              <a:gd name="f5" fmla="val 21600"/>
              <a:gd name="f6" fmla="val 10800"/>
              <a:gd name="f7" fmla="*/ f2 1 21600"/>
              <a:gd name="f8" fmla="*/ f3 1 21600"/>
              <a:gd name="f9" fmla="+- f5 0 f4"/>
              <a:gd name="f10" fmla="pin 0 f1 10800"/>
              <a:gd name="f11" fmla="pin 0 f0 21600"/>
              <a:gd name="f12" fmla="val f10"/>
              <a:gd name="f13" fmla="val f11"/>
              <a:gd name="f14" fmla="*/ f9 1 21600"/>
              <a:gd name="f15" fmla="*/ f10 f7 1"/>
              <a:gd name="f16" fmla="*/ f11 f8 1"/>
              <a:gd name="f17" fmla="+- 21600 0 f12"/>
              <a:gd name="f18" fmla="*/ f13 f12 1"/>
              <a:gd name="f19" fmla="*/ 21600 f14 1"/>
              <a:gd name="f20" fmla="*/ f12 f7 1"/>
              <a:gd name="f21" fmla="*/ f18 1 10800"/>
              <a:gd name="f22" fmla="*/ f19 1 f14"/>
              <a:gd name="f23" fmla="*/ f17 f7 1"/>
              <a:gd name="f24" fmla="+- f13 0 f21"/>
              <a:gd name="f25" fmla="*/ f22 f8 1"/>
              <a:gd name="f26" fmla="*/ f24 f8 1"/>
            </a:gdLst>
            <a:ahLst>
              <a:ahXY gdRefX="f1" minX="f4" maxX="f6" gdRefY="f0" minY="f4" maxY="f5">
                <a:pos x="f15" y="f16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20" t="f26" r="f23" b="f25"/>
            <a:pathLst>
              <a:path w="21600" h="21600">
                <a:moveTo>
                  <a:pt x="f12" y="f5"/>
                </a:moveTo>
                <a:lnTo>
                  <a:pt x="f12" y="f13"/>
                </a:lnTo>
                <a:lnTo>
                  <a:pt x="f4" y="f13"/>
                </a:lnTo>
                <a:lnTo>
                  <a:pt x="f6" y="f4"/>
                </a:lnTo>
                <a:lnTo>
                  <a:pt x="f5" y="f13"/>
                </a:lnTo>
                <a:lnTo>
                  <a:pt x="f17" y="f13"/>
                </a:lnTo>
                <a:lnTo>
                  <a:pt x="f17" y="f5"/>
                </a:lnTo>
                <a:close/>
              </a:path>
            </a:pathLst>
          </a:custGeom>
          <a:solidFill>
            <a:srgbClr val="CFE7F5"/>
          </a:solidFill>
          <a:ln w="0">
            <a:solidFill>
              <a:srgbClr val="808080"/>
            </a:solidFill>
            <a:prstDash val="solid"/>
            <a:miter/>
          </a:ln>
        </p:spPr>
        <p:txBody>
          <a:bodyPr vert="horz" wrap="none" lIns="90004" tIns="44997" rIns="90004" bIns="44997" anchor="ctr" anchorCtr="0" compatLnSpc="0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Microsoft YaHei" pitchFamily="2"/>
              <a:cs typeface="Lucida Sans" pitchFamily="2"/>
            </a:endParaRPr>
          </a:p>
        </p:txBody>
      </p:sp>
      <p:sp>
        <p:nvSpPr>
          <p:cNvPr id="9" name="ZoneTexte 9"/>
          <p:cNvSpPr txBox="1"/>
          <p:nvPr/>
        </p:nvSpPr>
        <p:spPr>
          <a:xfrm>
            <a:off x="6191996" y="3672001"/>
            <a:ext cx="2448004" cy="35388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sp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Microsoft YaHei" pitchFamily="2"/>
                <a:cs typeface="Lucida Sans" pitchFamily="2"/>
              </a:rPr>
              <a:t>La marche nordique</a:t>
            </a:r>
          </a:p>
        </p:txBody>
      </p:sp>
      <p:pic>
        <p:nvPicPr>
          <p:cNvPr id="10" name=""/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4032001" y="3637803"/>
            <a:ext cx="1133279" cy="1114196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itre 11"/>
          <p:cNvSpPr txBox="1">
            <a:spLocks noGrp="1"/>
          </p:cNvSpPr>
          <p:nvPr>
            <p:ph type="title"/>
          </p:nvPr>
        </p:nvSpPr>
        <p:spPr>
          <a:xfrm>
            <a:off x="723957" y="5103001"/>
            <a:ext cx="7772043" cy="1361879"/>
          </a:xfrm>
          <a:solidFill>
            <a:srgbClr val="B4C7E7"/>
          </a:solidFill>
        </p:spPr>
        <p:txBody>
          <a:bodyPr/>
          <a:lstStyle/>
          <a:p>
            <a:pPr lvl="0"/>
            <a:r>
              <a:rPr lang="fr-FR" sz="2800" b="0"/>
              <a:t>Lorsque des groupes de randonneurs sont amenés à emprunter des routes, ils sont tenus de respecter le code de la route(voir articles R412-34 à R412-43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0"/>
          <p:cNvSpPr txBox="1">
            <a:spLocks noGrp="1"/>
          </p:cNvSpPr>
          <p:nvPr>
            <p:ph type="ctrTitle"/>
          </p:nvPr>
        </p:nvSpPr>
        <p:spPr/>
        <p:txBody>
          <a:bodyPr/>
          <a:lstStyle/>
          <a:p>
            <a:pPr lvl="0"/>
            <a:r>
              <a:rPr lang="fr-FR">
                <a:solidFill>
                  <a:srgbClr val="FF950E"/>
                </a:solidFill>
                <a:latin typeface="Arial" pitchFamily="18"/>
              </a:rPr>
              <a:t>Les activités culturelles</a:t>
            </a:r>
            <a:br>
              <a:rPr lang="fr-FR">
                <a:solidFill>
                  <a:srgbClr val="FF950E"/>
                </a:solidFill>
                <a:latin typeface="Arial" pitchFamily="18"/>
              </a:rPr>
            </a:br>
            <a:endParaRPr lang="fr-FR"/>
          </a:p>
        </p:txBody>
      </p:sp>
      <p:sp>
        <p:nvSpPr>
          <p:cNvPr id="3" name="Sous-titre 11"/>
          <p:cNvSpPr txBox="1">
            <a:spLocks noGrp="1"/>
          </p:cNvSpPr>
          <p:nvPr>
            <p:ph type="subTitle" idx="1"/>
          </p:nvPr>
        </p:nvSpPr>
        <p:spPr>
          <a:xfrm>
            <a:off x="1143000" y="2870201"/>
            <a:ext cx="6858000" cy="3341757"/>
          </a:xfrm>
          <a:solidFill>
            <a:srgbClr val="F8CBAD"/>
          </a:solidFill>
        </p:spPr>
        <p:txBody>
          <a:bodyPr/>
          <a:lstStyle/>
          <a:p>
            <a:pPr lvl="0"/>
            <a:r>
              <a:rPr lang="fr-FR" b="1"/>
              <a:t>NOS CHOIX?</a:t>
            </a:r>
          </a:p>
          <a:p>
            <a:pPr lvl="0"/>
            <a:r>
              <a:rPr lang="fr-FR"/>
              <a:t>Diversité, partage, ouverture, apprentissage, éveil, curiosité, solidaire…</a:t>
            </a:r>
          </a:p>
          <a:p>
            <a:pPr lvl="0"/>
            <a:r>
              <a:rPr lang="fr-FR" b="1"/>
              <a:t>LES BLOCAGES</a:t>
            </a:r>
          </a:p>
          <a:p>
            <a:pPr lvl="0"/>
            <a:r>
              <a:rPr lang="fr-FR"/>
              <a:t>Inaccessibles ……, </a:t>
            </a:r>
          </a:p>
          <a:p>
            <a:pPr lvl="0"/>
            <a:endParaRPr lang="fr-FR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&#10;Les séjours et voy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title" idx="4294967295"/>
          </p:nvPr>
        </p:nvSpPr>
        <p:spPr>
          <a:xfrm>
            <a:off x="722156" y="260640"/>
            <a:ext cx="7772043" cy="2231995"/>
          </a:xfrm>
          <a:solidFill>
            <a:srgbClr val="00B0F0"/>
          </a:solidFill>
        </p:spPr>
        <p:txBody>
          <a:bodyPr/>
          <a:lstStyle/>
          <a:p>
            <a:pPr lvl="0"/>
            <a:r>
              <a:rPr lang="fr-FR" sz="5400"/>
              <a:t/>
            </a:r>
            <a:br>
              <a:rPr lang="fr-FR" sz="5400"/>
            </a:br>
            <a:r>
              <a:rPr lang="fr-FR" sz="5400"/>
              <a:t>Les séjours et voyages</a:t>
            </a:r>
          </a:p>
        </p:txBody>
      </p:sp>
      <p:sp>
        <p:nvSpPr>
          <p:cNvPr id="3" name="Espace réservé du texte 2"/>
          <p:cNvSpPr txBox="1">
            <a:spLocks noGrp="1"/>
          </p:cNvSpPr>
          <p:nvPr>
            <p:ph type="body" idx="4294967295"/>
          </p:nvPr>
        </p:nvSpPr>
        <p:spPr>
          <a:xfrm>
            <a:off x="431999" y="2709001"/>
            <a:ext cx="8352001" cy="3627004"/>
          </a:xfrm>
          <a:solidFill>
            <a:srgbClr val="FFFF99"/>
          </a:solidFill>
        </p:spPr>
        <p:txBody>
          <a:bodyPr anchor="t" anchorCtr="1"/>
          <a:lstStyle/>
          <a:p>
            <a:pPr lvl="0" algn="ctr">
              <a:buClr>
                <a:srgbClr val="000000"/>
              </a:buClr>
              <a:buFont typeface="Arial" pitchFamily="32"/>
              <a:buChar char="•"/>
            </a:pPr>
            <a:r>
              <a:rPr lang="fr-FR" sz="4800" b="1"/>
              <a:t>Dépaysement</a:t>
            </a:r>
          </a:p>
          <a:p>
            <a:pPr lvl="0" algn="ctr">
              <a:buClr>
                <a:srgbClr val="000000"/>
              </a:buClr>
              <a:buFont typeface="Arial" pitchFamily="32"/>
              <a:buChar char="•"/>
            </a:pPr>
            <a:r>
              <a:rPr lang="fr-FR" sz="4800" b="1"/>
              <a:t>Convivialité</a:t>
            </a:r>
          </a:p>
          <a:p>
            <a:pPr lvl="0" algn="ctr">
              <a:buClr>
                <a:srgbClr val="000000"/>
              </a:buClr>
              <a:buFont typeface="Arial" pitchFamily="32"/>
              <a:buChar char="•"/>
            </a:pPr>
            <a:r>
              <a:rPr lang="fr-FR" sz="4800" b="1"/>
              <a:t>Rencontres avec d’autres LSR</a:t>
            </a:r>
          </a:p>
          <a:p>
            <a:pPr lvl="0" algn="ctr">
              <a:buClr>
                <a:srgbClr val="000000"/>
              </a:buClr>
              <a:buFont typeface="Arial" pitchFamily="32"/>
              <a:buChar char="•"/>
            </a:pPr>
            <a:r>
              <a:rPr lang="fr-FR" sz="4800" b="1"/>
              <a:t>Favoriser le tourisme social</a:t>
            </a:r>
          </a:p>
        </p:txBody>
      </p:sp>
      <p:sp>
        <p:nvSpPr>
          <p:cNvPr id="4" name="Espace réservé du numéro de diapositive 3"/>
          <p:cNvSpPr txBox="1"/>
          <p:nvPr/>
        </p:nvSpPr>
        <p:spPr>
          <a:xfrm>
            <a:off x="6553084" y="6356515"/>
            <a:ext cx="2133359" cy="364681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880FA614-A515-4E77-9BB4-824A6EB6EF86}" type="slidenum">
              <a:t>8</a:t>
            </a:fld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Calibri" pitchFamily="18"/>
              <a:cs typeface="Tahoma" pitchFamily="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-43196" y="863998"/>
            <a:ext cx="9259196" cy="716039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1" compatLnSpc="0"/>
          <a:lstStyle/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290"/>
              </a:spcBef>
              <a:spcAft>
                <a:spcPts val="29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4000" b="1" i="0" u="none" strike="noStrike" kern="1200" cap="none" spc="0" baseline="0">
                <a:solidFill>
                  <a:srgbClr val="0066CC"/>
                </a:solidFill>
                <a:uFillTx/>
                <a:latin typeface="Arial" pitchFamily="18"/>
                <a:ea typeface="Microsoft YaHei" pitchFamily="2"/>
                <a:cs typeface="Lucida Sans" pitchFamily="2"/>
              </a:rPr>
              <a:t>Nos partenaires du tourisme social</a:t>
            </a:r>
          </a:p>
        </p:txBody>
      </p:sp>
      <p:pic>
        <p:nvPicPr>
          <p:cNvPr id="3" name="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2071801" y="2179591"/>
            <a:ext cx="952201" cy="409322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5255998" y="3528002"/>
            <a:ext cx="1037880" cy="85715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"/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432355" y="3278882"/>
            <a:ext cx="1580759" cy="125711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"/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/>
          <a:stretch>
            <a:fillRect/>
          </a:stretch>
        </p:blipFill>
        <p:spPr>
          <a:xfrm>
            <a:off x="4751999" y="1962357"/>
            <a:ext cx="1657075" cy="761759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"/>
          <p:cNvPicPr>
            <a:picLocks noChangeAspect="1"/>
          </p:cNvPicPr>
          <p:nvPr/>
        </p:nvPicPr>
        <p:blipFill>
          <a:blip r:embed="rId7">
            <a:lum/>
            <a:alphaModFix/>
          </a:blip>
          <a:srcRect/>
          <a:stretch>
            <a:fillRect/>
          </a:stretch>
        </p:blipFill>
        <p:spPr>
          <a:xfrm>
            <a:off x="3024003" y="3941640"/>
            <a:ext cx="1304638" cy="666359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"/>
          <p:cNvPicPr>
            <a:picLocks noChangeAspect="1"/>
          </p:cNvPicPr>
          <p:nvPr/>
        </p:nvPicPr>
        <p:blipFill>
          <a:blip r:embed="rId8">
            <a:lum/>
            <a:alphaModFix/>
          </a:blip>
          <a:srcRect/>
          <a:stretch>
            <a:fillRect/>
          </a:stretch>
        </p:blipFill>
        <p:spPr>
          <a:xfrm>
            <a:off x="1064882" y="4896721"/>
            <a:ext cx="1095122" cy="647276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"/>
          <p:cNvPicPr>
            <a:picLocks noChangeAspect="1"/>
          </p:cNvPicPr>
          <p:nvPr/>
        </p:nvPicPr>
        <p:blipFill>
          <a:blip r:embed="rId9">
            <a:lum/>
            <a:alphaModFix/>
          </a:blip>
          <a:srcRect/>
          <a:stretch>
            <a:fillRect/>
          </a:stretch>
        </p:blipFill>
        <p:spPr>
          <a:xfrm>
            <a:off x="7242121" y="3600001"/>
            <a:ext cx="1037880" cy="90467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"/>
          <p:cNvPicPr>
            <a:picLocks noChangeAspect="1"/>
          </p:cNvPicPr>
          <p:nvPr/>
        </p:nvPicPr>
        <p:blipFill>
          <a:blip r:embed="rId10">
            <a:lum/>
            <a:alphaModFix/>
          </a:blip>
          <a:srcRect/>
          <a:stretch>
            <a:fillRect/>
          </a:stretch>
        </p:blipFill>
        <p:spPr>
          <a:xfrm>
            <a:off x="6407996" y="4751999"/>
            <a:ext cx="828354" cy="89495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"/>
          <p:cNvPicPr>
            <a:picLocks noChangeAspect="1"/>
          </p:cNvPicPr>
          <p:nvPr/>
        </p:nvPicPr>
        <p:blipFill>
          <a:blip r:embed="rId11">
            <a:lum/>
            <a:alphaModFix/>
          </a:blip>
          <a:srcRect/>
          <a:stretch>
            <a:fillRect/>
          </a:stretch>
        </p:blipFill>
        <p:spPr>
          <a:xfrm>
            <a:off x="4578483" y="3106436"/>
            <a:ext cx="356" cy="35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"/>
          <p:cNvPicPr>
            <a:picLocks noChangeAspect="1"/>
          </p:cNvPicPr>
          <p:nvPr/>
        </p:nvPicPr>
        <p:blipFill>
          <a:blip r:embed="rId11">
            <a:lum/>
            <a:alphaModFix/>
          </a:blip>
          <a:srcRect/>
          <a:stretch>
            <a:fillRect/>
          </a:stretch>
        </p:blipFill>
        <p:spPr>
          <a:xfrm>
            <a:off x="4578483" y="3474720"/>
            <a:ext cx="356" cy="35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"/>
          <p:cNvPicPr>
            <a:picLocks noChangeAspect="1"/>
          </p:cNvPicPr>
          <p:nvPr/>
        </p:nvPicPr>
        <p:blipFill>
          <a:blip r:embed="rId11">
            <a:lum/>
            <a:alphaModFix/>
          </a:blip>
          <a:srcRect/>
          <a:stretch>
            <a:fillRect/>
          </a:stretch>
        </p:blipFill>
        <p:spPr>
          <a:xfrm>
            <a:off x="4578483" y="3474720"/>
            <a:ext cx="356" cy="356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ZoneTexte 14"/>
          <p:cNvSpPr txBox="1"/>
          <p:nvPr/>
        </p:nvSpPr>
        <p:spPr>
          <a:xfrm>
            <a:off x="3240002" y="5327998"/>
            <a:ext cx="1511996" cy="4104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sp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CC0066"/>
                </a:solidFill>
                <a:effectLst>
                  <a:outerShdw dist="17962" dir="2700000">
                    <a:srgbClr val="000000"/>
                  </a:outerShdw>
                </a:effectLst>
                <a:uFillTx/>
                <a:latin typeface="Comic Sans MS" pitchFamily="66"/>
                <a:ea typeface="Microsoft YaHei" pitchFamily="2"/>
                <a:cs typeface="Lucida Sans" pitchFamily="2"/>
              </a:rPr>
              <a:t>Miléade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ndar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tandard 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1250</TotalTime>
  <Words>360</Words>
  <Application>Microsoft Office PowerPoint</Application>
  <PresentationFormat>Affichage à l'écran (4:3)</PresentationFormat>
  <Paragraphs>101</Paragraphs>
  <Slides>16</Slides>
  <Notes>15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16</vt:i4>
      </vt:variant>
    </vt:vector>
  </HeadingPairs>
  <TitlesOfParts>
    <vt:vector size="18" baseType="lpstr">
      <vt:lpstr>Standard</vt:lpstr>
      <vt:lpstr>Standard 1</vt:lpstr>
      <vt:lpstr>  Les activités des Associations  et de la Fédération LSR</vt:lpstr>
      <vt:lpstr>Le droit d’association: une spécificité française (loi du 1er 07 1901)  Richesse et diversité de la vie associative.  L’originalité de LSR </vt:lpstr>
      <vt:lpstr>TRAVAUX INDIVIDUELS Exposez succinctement l'Activité de votre association</vt:lpstr>
      <vt:lpstr>Choix des activités LSR  en fonction de son environnement et de ses adhérents? - Activités de proximité - Voyages et séjours - Solidarité</vt:lpstr>
      <vt:lpstr>La proximité socle de l’activité LSR</vt:lpstr>
      <vt:lpstr>Lorsque des groupes de randonneurs sont amenés à emprunter des routes, ils sont tenus de respecter le code de la route(voir articles R412-34 à R412-43</vt:lpstr>
      <vt:lpstr>Les activités culturelles </vt:lpstr>
      <vt:lpstr> Les séjours et voyages</vt:lpstr>
      <vt:lpstr>Présentation PowerPoint</vt:lpstr>
      <vt:lpstr>Présentation PowerPoint</vt:lpstr>
      <vt:lpstr>la solidarité au cœur de lsr</vt:lpstr>
      <vt:lpstr>Présentation PowerPoint</vt:lpstr>
      <vt:lpstr> Le contrat avec option annuelle annulation voyage  rapatriement,         est à souscrire pour l’ensemble des sorties avec nuitée(s)</vt:lpstr>
      <vt:lpstr>Le rôle de la Fédération: - Etablir des conventions et des partenariats - Mettre des activités à disposition des associations - Elaboration de chartes</vt:lpstr>
      <vt:lpstr>TRAVAUX INDIVIDUELS Charte pour le droit et les conditions d’accès à la culture pour tous les retraités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activités des Associations  et de la Fédération LSR</dc:title>
  <dc:creator>Nicole</dc:creator>
  <cp:lastModifiedBy>Nicole</cp:lastModifiedBy>
  <cp:revision>37</cp:revision>
  <dcterms:created xsi:type="dcterms:W3CDTF">2021-11-27T09:15:37Z</dcterms:created>
  <dcterms:modified xsi:type="dcterms:W3CDTF">2024-10-02T06:58:26Z</dcterms:modified>
</cp:coreProperties>
</file>